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4608513" cy="34559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4C3A7066-59B7-4F6A-AEBD-E4ACA4392D12}"/>
    <p:ext uri="{312C52A0-F142-440A-B886-E46490F06601}"/>
    <p:ext uri="{3543C552-74BB-47E1-78DA-E27AC1A26871}"/>
  </p:extLst>
</p:presentationPr>
</file>

<file path=ppt/tableStyles.xml><?xml version="1.0" encoding="utf-8"?>
<a:tblStyleLst xmlns:a="http://schemas.openxmlformats.org/drawingml/2006/main" def="{744BA9DA-0BC3-420F-771A-BC45617E0674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4660"/>
  </p:normalViewPr>
  <p:slideViewPr>
    <p:cSldViewPr snapToGrid="0">
      <p:cViewPr varScale="1">
        <p:scale>
          <a:sx n="244" d="100"/>
          <a:sy n="244" d="100"/>
        </p:scale>
        <p:origin x="133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5AAC-8613-4023-B8DC-08ED406AA162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7D8C-5B1D-4950-005F-ABE80BB79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A1D0DC7F-6911-403A-AD81-401A31D0CB06}"/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A94A-97DB-4F07-D122-AB7C48CD485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E5252-433F-4EA9-6120-9A996A4B48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2E7AA0A1-B742-40CC-BF33-F9949584C9AA}"/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E3E-1438-4CCF-360E-D1CB1287565C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3DD8-65A0-4267-CC61-7E0E6ECB92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689A7226-8DA8-4263-AFD3-295542A2C28C}"/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13E7-7D02-43F0-188F-827DFAD925ED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08C15-A1CF-41A1-6419-858216ACD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943D54D0-BD7F-41B4-0B9E-BFC3CE01DFBC}"/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5FF3-5B18-4360-39B8-BEAC92BD77D1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C72D-5811-4DA0-FD25-EFD860C4CE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DE81B519-B125-4623-F702-63DE8B28F027}"/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7A8C-F0FC-4AED-C5A3-F46C58C51267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D1582-2E80-4FCD-798F-097B8B4403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5E41D7B0-EF0D-4618-43B4-31165255195D}"/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7809-8618-4AF5-34E5-5534EB8A4BFD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B6F5-084B-4752-B542-FD9D57E4B3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7F39403B-E730-45B9-0A4A-73D20A9096D3}"/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976C-8577-4158-6042-0A9789BE4093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A0EE9-8F68-4879-B265-19472AFDB3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81B928C7-591C-4192-7590-ECE4906AD995}"/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55-7912-4120-3611-5D76F254F35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F9C1B-7A2E-45C6-4AB2-341A04CDE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A894560E-AF3C-45F0-F73C-6CF87C55AE3B}"/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C98ED-8B84-411C-3D58-CC53A3DB796F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43F17-A10E-4225-37E3-84242C5824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10494119-AB48-41B1-993A-15D16DAFE32A}"/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94252-EE4D-457D-45C4-0FBF1BDE3520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DE666-7B53-40D6-2C15-290626FED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51E155FB-30D7-450E-75FD-5E8C0790F002}"/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3A943-678A-4B52-A495-D1CC27D944C7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7E763-8605-40F4-D5DE-F19F5C832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307052DF-BB3C-4AF8-D530-F31376D8EA7D}"/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6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28.png"/><Relationship Id="rId30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6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28.png"/><Relationship Id="rId30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6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28.png"/><Relationship Id="rId30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6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28.png"/><Relationship Id="rId30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2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55.png"/><Relationship Id="rId32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5.png"/><Relationship Id="rId10" Type="http://schemas.openxmlformats.org/officeDocument/2006/relationships/image" Target="../media/image54.png"/><Relationship Id="rId19" Type="http://schemas.openxmlformats.org/officeDocument/2006/relationships/image" Target="../media/image18.png"/><Relationship Id="rId31" Type="http://schemas.openxmlformats.org/officeDocument/2006/relationships/image" Target="../media/image52.png"/><Relationship Id="rId4" Type="http://schemas.openxmlformats.org/officeDocument/2006/relationships/image" Target="../media/image3.png"/><Relationship Id="rId9" Type="http://schemas.openxmlformats.org/officeDocument/2006/relationships/image" Target="../media/image53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24.png"/><Relationship Id="rId30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26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25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56.png"/><Relationship Id="rId24" Type="http://schemas.openxmlformats.org/officeDocument/2006/relationships/image" Target="../media/image57.png"/><Relationship Id="rId32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53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52.png"/><Relationship Id="rId30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61.png"/><Relationship Id="rId39" Type="http://schemas.openxmlformats.org/officeDocument/2006/relationships/image" Target="../media/image74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69.png"/><Relationship Id="rId42" Type="http://schemas.openxmlformats.org/officeDocument/2006/relationships/image" Target="../media/image77.png"/><Relationship Id="rId47" Type="http://schemas.openxmlformats.org/officeDocument/2006/relationships/image" Target="../media/image80.png"/><Relationship Id="rId50" Type="http://schemas.openxmlformats.org/officeDocument/2006/relationships/image" Target="../media/image24.png"/><Relationship Id="rId7" Type="http://schemas.openxmlformats.org/officeDocument/2006/relationships/image" Target="../media/image6.png"/><Relationship Id="rId12" Type="http://schemas.openxmlformats.org/officeDocument/2006/relationships/image" Target="../media/image58.png"/><Relationship Id="rId17" Type="http://schemas.openxmlformats.org/officeDocument/2006/relationships/image" Target="../media/image16.png"/><Relationship Id="rId25" Type="http://schemas.openxmlformats.org/officeDocument/2006/relationships/image" Target="../media/image60.png"/><Relationship Id="rId33" Type="http://schemas.openxmlformats.org/officeDocument/2006/relationships/image" Target="../media/image68.png"/><Relationship Id="rId38" Type="http://schemas.openxmlformats.org/officeDocument/2006/relationships/image" Target="../media/image73.png"/><Relationship Id="rId46" Type="http://schemas.openxmlformats.org/officeDocument/2006/relationships/image" Target="../media/image2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64.png"/><Relationship Id="rId41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59.png"/><Relationship Id="rId32" Type="http://schemas.openxmlformats.org/officeDocument/2006/relationships/image" Target="../media/image67.png"/><Relationship Id="rId37" Type="http://schemas.openxmlformats.org/officeDocument/2006/relationships/image" Target="../media/image72.png"/><Relationship Id="rId40" Type="http://schemas.openxmlformats.org/officeDocument/2006/relationships/image" Target="../media/image75.png"/><Relationship Id="rId45" Type="http://schemas.openxmlformats.org/officeDocument/2006/relationships/image" Target="../media/image79.png"/><Relationship Id="rId53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63.png"/><Relationship Id="rId36" Type="http://schemas.openxmlformats.org/officeDocument/2006/relationships/image" Target="../media/image71.png"/><Relationship Id="rId49" Type="http://schemas.openxmlformats.org/officeDocument/2006/relationships/image" Target="../media/image23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66.png"/><Relationship Id="rId44" Type="http://schemas.openxmlformats.org/officeDocument/2006/relationships/image" Target="../media/image25.png"/><Relationship Id="rId52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53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62.png"/><Relationship Id="rId30" Type="http://schemas.openxmlformats.org/officeDocument/2006/relationships/image" Target="../media/image65.png"/><Relationship Id="rId35" Type="http://schemas.openxmlformats.org/officeDocument/2006/relationships/image" Target="../media/image70.png"/><Relationship Id="rId43" Type="http://schemas.openxmlformats.org/officeDocument/2006/relationships/image" Target="../media/image78.png"/><Relationship Id="rId48" Type="http://schemas.openxmlformats.org/officeDocument/2006/relationships/image" Target="../media/image28.png"/><Relationship Id="rId8" Type="http://schemas.openxmlformats.org/officeDocument/2006/relationships/image" Target="../media/image7.png"/><Relationship Id="rId51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1.png"/><Relationship Id="rId18" Type="http://schemas.openxmlformats.org/officeDocument/2006/relationships/image" Target="../media/image17.png"/><Relationship Id="rId26" Type="http://schemas.openxmlformats.org/officeDocument/2006/relationships/image" Target="../media/image84.png"/><Relationship Id="rId39" Type="http://schemas.openxmlformats.org/officeDocument/2006/relationships/image" Target="../media/image9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92.png"/><Relationship Id="rId42" Type="http://schemas.openxmlformats.org/officeDocument/2006/relationships/image" Target="../media/image29.png"/><Relationship Id="rId47" Type="http://schemas.openxmlformats.org/officeDocument/2006/relationships/image" Target="../media/image100.png"/><Relationship Id="rId50" Type="http://schemas.openxmlformats.org/officeDocument/2006/relationships/image" Target="../media/image23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83.png"/><Relationship Id="rId33" Type="http://schemas.openxmlformats.org/officeDocument/2006/relationships/image" Target="../media/image91.png"/><Relationship Id="rId38" Type="http://schemas.openxmlformats.org/officeDocument/2006/relationships/image" Target="../media/image26.png"/><Relationship Id="rId46" Type="http://schemas.openxmlformats.org/officeDocument/2006/relationships/image" Target="../media/image99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87.png"/><Relationship Id="rId41" Type="http://schemas.openxmlformats.org/officeDocument/2006/relationships/image" Target="../media/image9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82.png"/><Relationship Id="rId32" Type="http://schemas.openxmlformats.org/officeDocument/2006/relationships/image" Target="../media/image90.png"/><Relationship Id="rId37" Type="http://schemas.openxmlformats.org/officeDocument/2006/relationships/image" Target="../media/image25.png"/><Relationship Id="rId40" Type="http://schemas.openxmlformats.org/officeDocument/2006/relationships/image" Target="../media/image52.png"/><Relationship Id="rId45" Type="http://schemas.openxmlformats.org/officeDocument/2006/relationships/image" Target="../media/image98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86.png"/><Relationship Id="rId36" Type="http://schemas.openxmlformats.org/officeDocument/2006/relationships/image" Target="../media/image94.png"/><Relationship Id="rId49" Type="http://schemas.openxmlformats.org/officeDocument/2006/relationships/image" Target="../media/image102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89.png"/><Relationship Id="rId44" Type="http://schemas.openxmlformats.org/officeDocument/2006/relationships/image" Target="../media/image97.png"/><Relationship Id="rId52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53.png"/><Relationship Id="rId14" Type="http://schemas.openxmlformats.org/officeDocument/2006/relationships/image" Target="../media/image51.png"/><Relationship Id="rId22" Type="http://schemas.openxmlformats.org/officeDocument/2006/relationships/image" Target="../media/image21.png"/><Relationship Id="rId27" Type="http://schemas.openxmlformats.org/officeDocument/2006/relationships/image" Target="../media/image85.png"/><Relationship Id="rId30" Type="http://schemas.openxmlformats.org/officeDocument/2006/relationships/image" Target="../media/image88.png"/><Relationship Id="rId35" Type="http://schemas.openxmlformats.org/officeDocument/2006/relationships/image" Target="../media/image93.png"/><Relationship Id="rId43" Type="http://schemas.openxmlformats.org/officeDocument/2006/relationships/image" Target="../media/image28.png"/><Relationship Id="rId48" Type="http://schemas.openxmlformats.org/officeDocument/2006/relationships/image" Target="../media/image101.png"/><Relationship Id="rId8" Type="http://schemas.openxmlformats.org/officeDocument/2006/relationships/image" Target="../media/image7.png"/><Relationship Id="rId5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0.png"/><Relationship Id="rId18" Type="http://schemas.openxmlformats.org/officeDocument/2006/relationships/image" Target="../media/image17.png"/><Relationship Id="rId26" Type="http://schemas.openxmlformats.org/officeDocument/2006/relationships/image" Target="../media/image106.png"/><Relationship Id="rId39" Type="http://schemas.openxmlformats.org/officeDocument/2006/relationships/image" Target="../media/image11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52.png"/><Relationship Id="rId7" Type="http://schemas.openxmlformats.org/officeDocument/2006/relationships/image" Target="../media/image6.png"/><Relationship Id="rId12" Type="http://schemas.openxmlformats.org/officeDocument/2006/relationships/image" Target="../media/image49.png"/><Relationship Id="rId17" Type="http://schemas.openxmlformats.org/officeDocument/2006/relationships/image" Target="../media/image16.png"/><Relationship Id="rId25" Type="http://schemas.openxmlformats.org/officeDocument/2006/relationships/image" Target="../media/image105.png"/><Relationship Id="rId33" Type="http://schemas.openxmlformats.org/officeDocument/2006/relationships/image" Target="../media/image26.png"/><Relationship Id="rId38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109.png"/><Relationship Id="rId41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8.png"/><Relationship Id="rId24" Type="http://schemas.openxmlformats.org/officeDocument/2006/relationships/image" Target="../media/image104.png"/><Relationship Id="rId32" Type="http://schemas.openxmlformats.org/officeDocument/2006/relationships/image" Target="../media/image25.png"/><Relationship Id="rId37" Type="http://schemas.openxmlformats.org/officeDocument/2006/relationships/image" Target="../media/image23.png"/><Relationship Id="rId40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108.png"/><Relationship Id="rId36" Type="http://schemas.openxmlformats.org/officeDocument/2006/relationships/image" Target="../media/image112.png"/><Relationship Id="rId10" Type="http://schemas.openxmlformats.org/officeDocument/2006/relationships/image" Target="../media/image47.png"/><Relationship Id="rId19" Type="http://schemas.openxmlformats.org/officeDocument/2006/relationships/image" Target="../media/image18.png"/><Relationship Id="rId31" Type="http://schemas.openxmlformats.org/officeDocument/2006/relationships/image" Target="../media/image111.png"/><Relationship Id="rId4" Type="http://schemas.openxmlformats.org/officeDocument/2006/relationships/image" Target="../media/image3.png"/><Relationship Id="rId9" Type="http://schemas.openxmlformats.org/officeDocument/2006/relationships/image" Target="../media/image53.png"/><Relationship Id="rId14" Type="http://schemas.openxmlformats.org/officeDocument/2006/relationships/image" Target="../media/image103.png"/><Relationship Id="rId22" Type="http://schemas.openxmlformats.org/officeDocument/2006/relationships/image" Target="../media/image21.png"/><Relationship Id="rId27" Type="http://schemas.openxmlformats.org/officeDocument/2006/relationships/image" Target="../media/image107.png"/><Relationship Id="rId30" Type="http://schemas.openxmlformats.org/officeDocument/2006/relationships/image" Target="../media/image110.png"/><Relationship Id="rId35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17.png"/><Relationship Id="rId26" Type="http://schemas.openxmlformats.org/officeDocument/2006/relationships/image" Target="../media/image26.png"/><Relationship Id="rId3" Type="http://schemas.openxmlformats.org/officeDocument/2006/relationships/image" Target="../media/image2.png"/><Relationship Id="rId21" Type="http://schemas.openxmlformats.org/officeDocument/2006/relationships/image" Target="../media/image1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16.png"/><Relationship Id="rId25" Type="http://schemas.openxmlformats.org/officeDocument/2006/relationships/image" Target="../media/image25.png"/><Relationship Id="rId33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122.png"/><Relationship Id="rId32" Type="http://schemas.openxmlformats.org/officeDocument/2006/relationships/image" Target="../media/image27.png"/><Relationship Id="rId5" Type="http://schemas.openxmlformats.org/officeDocument/2006/relationships/image" Target="../media/image4.png"/><Relationship Id="rId15" Type="http://schemas.openxmlformats.org/officeDocument/2006/relationships/image" Target="../media/image1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18.png"/><Relationship Id="rId31" Type="http://schemas.openxmlformats.org/officeDocument/2006/relationships/image" Target="../media/image12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21.png"/><Relationship Id="rId27" Type="http://schemas.openxmlformats.org/officeDocument/2006/relationships/image" Target="../media/image123.png"/><Relationship Id="rId30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9.png"/><Relationship Id="rId3" Type="http://schemas.openxmlformats.org/officeDocument/2006/relationships/image" Target="../media/image31.png"/><Relationship Id="rId21" Type="http://schemas.openxmlformats.org/officeDocument/2006/relationships/image" Target="../media/image20.png"/><Relationship Id="rId7" Type="http://schemas.openxmlformats.org/officeDocument/2006/relationships/image" Target="../media/image35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0.png"/><Relationship Id="rId24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3.png"/><Relationship Id="rId30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17.png"/><Relationship Id="rId26" Type="http://schemas.openxmlformats.org/officeDocument/2006/relationships/image" Target="../media/image129.png"/><Relationship Id="rId39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120.png"/><Relationship Id="rId34" Type="http://schemas.openxmlformats.org/officeDocument/2006/relationships/image" Target="../media/image123.png"/><Relationship Id="rId42" Type="http://schemas.openxmlformats.org/officeDocument/2006/relationships/image" Target="../media/image139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16.png"/><Relationship Id="rId25" Type="http://schemas.openxmlformats.org/officeDocument/2006/relationships/image" Target="../media/image128.png"/><Relationship Id="rId33" Type="http://schemas.openxmlformats.org/officeDocument/2006/relationships/image" Target="../media/image134.png"/><Relationship Id="rId38" Type="http://schemas.openxmlformats.org/officeDocument/2006/relationships/image" Target="../media/image137.png"/><Relationship Id="rId46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26.png"/><Relationship Id="rId20" Type="http://schemas.openxmlformats.org/officeDocument/2006/relationships/image" Target="../media/image119.png"/><Relationship Id="rId29" Type="http://schemas.openxmlformats.org/officeDocument/2006/relationships/image" Target="../media/image25.png"/><Relationship Id="rId41" Type="http://schemas.openxmlformats.org/officeDocument/2006/relationships/image" Target="../media/image1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127.png"/><Relationship Id="rId32" Type="http://schemas.openxmlformats.org/officeDocument/2006/relationships/image" Target="../media/image133.png"/><Relationship Id="rId37" Type="http://schemas.openxmlformats.org/officeDocument/2006/relationships/image" Target="../media/image136.png"/><Relationship Id="rId40" Type="http://schemas.openxmlformats.org/officeDocument/2006/relationships/image" Target="../media/image24.png"/><Relationship Id="rId45" Type="http://schemas.openxmlformats.org/officeDocument/2006/relationships/image" Target="../media/image27.png"/><Relationship Id="rId5" Type="http://schemas.openxmlformats.org/officeDocument/2006/relationships/image" Target="../media/image4.png"/><Relationship Id="rId15" Type="http://schemas.openxmlformats.org/officeDocument/2006/relationships/image" Target="../media/image125.png"/><Relationship Id="rId23" Type="http://schemas.openxmlformats.org/officeDocument/2006/relationships/image" Target="../media/image22.png"/><Relationship Id="rId28" Type="http://schemas.openxmlformats.org/officeDocument/2006/relationships/image" Target="../media/image131.png"/><Relationship Id="rId36" Type="http://schemas.openxmlformats.org/officeDocument/2006/relationships/image" Target="../media/image135.png"/><Relationship Id="rId10" Type="http://schemas.openxmlformats.org/officeDocument/2006/relationships/image" Target="../media/image9.png"/><Relationship Id="rId19" Type="http://schemas.openxmlformats.org/officeDocument/2006/relationships/image" Target="../media/image118.png"/><Relationship Id="rId31" Type="http://schemas.openxmlformats.org/officeDocument/2006/relationships/image" Target="../media/image132.png"/><Relationship Id="rId44" Type="http://schemas.openxmlformats.org/officeDocument/2006/relationships/image" Target="../media/image14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21.png"/><Relationship Id="rId27" Type="http://schemas.openxmlformats.org/officeDocument/2006/relationships/image" Target="../media/image130.png"/><Relationship Id="rId30" Type="http://schemas.openxmlformats.org/officeDocument/2006/relationships/image" Target="../media/image26.png"/><Relationship Id="rId35" Type="http://schemas.openxmlformats.org/officeDocument/2006/relationships/image" Target="../media/image28.png"/><Relationship Id="rId43" Type="http://schemas.openxmlformats.org/officeDocument/2006/relationships/image" Target="../media/image1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17.png"/><Relationship Id="rId26" Type="http://schemas.openxmlformats.org/officeDocument/2006/relationships/image" Target="../media/image144.png"/><Relationship Id="rId3" Type="http://schemas.openxmlformats.org/officeDocument/2006/relationships/image" Target="../media/image2.png"/><Relationship Id="rId21" Type="http://schemas.openxmlformats.org/officeDocument/2006/relationships/image" Target="../media/image120.png"/><Relationship Id="rId34" Type="http://schemas.openxmlformats.org/officeDocument/2006/relationships/image" Target="../media/image12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42.png"/><Relationship Id="rId25" Type="http://schemas.openxmlformats.org/officeDocument/2006/relationships/image" Target="../media/image25.png"/><Relationship Id="rId33" Type="http://schemas.openxmlformats.org/officeDocument/2006/relationships/image" Target="../media/image146.png"/><Relationship Id="rId2" Type="http://schemas.openxmlformats.org/officeDocument/2006/relationships/image" Target="../media/image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143.png"/><Relationship Id="rId32" Type="http://schemas.openxmlformats.org/officeDocument/2006/relationships/image" Target="../media/image24.png"/><Relationship Id="rId5" Type="http://schemas.openxmlformats.org/officeDocument/2006/relationships/image" Target="../media/image4.png"/><Relationship Id="rId15" Type="http://schemas.openxmlformats.org/officeDocument/2006/relationships/image" Target="../media/image125.png"/><Relationship Id="rId23" Type="http://schemas.openxmlformats.org/officeDocument/2006/relationships/image" Target="../media/image22.png"/><Relationship Id="rId28" Type="http://schemas.openxmlformats.org/officeDocument/2006/relationships/image" Target="../media/image145.png"/><Relationship Id="rId10" Type="http://schemas.openxmlformats.org/officeDocument/2006/relationships/image" Target="../media/image9.png"/><Relationship Id="rId19" Type="http://schemas.openxmlformats.org/officeDocument/2006/relationships/image" Target="../media/image118.png"/><Relationship Id="rId31" Type="http://schemas.openxmlformats.org/officeDocument/2006/relationships/image" Target="../media/image2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21.png"/><Relationship Id="rId27" Type="http://schemas.openxmlformats.org/officeDocument/2006/relationships/image" Target="../media/image26.png"/><Relationship Id="rId30" Type="http://schemas.openxmlformats.org/officeDocument/2006/relationships/image" Target="../media/image28.png"/><Relationship Id="rId35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47.png"/><Relationship Id="rId26" Type="http://schemas.openxmlformats.org/officeDocument/2006/relationships/image" Target="../media/image150.png"/><Relationship Id="rId39" Type="http://schemas.openxmlformats.org/officeDocument/2006/relationships/image" Target="../media/image157.png"/><Relationship Id="rId3" Type="http://schemas.openxmlformats.org/officeDocument/2006/relationships/image" Target="../media/image2.png"/><Relationship Id="rId21" Type="http://schemas.openxmlformats.org/officeDocument/2006/relationships/image" Target="../media/image120.png"/><Relationship Id="rId34" Type="http://schemas.openxmlformats.org/officeDocument/2006/relationships/image" Target="../media/image154.png"/><Relationship Id="rId42" Type="http://schemas.openxmlformats.org/officeDocument/2006/relationships/image" Target="../media/image3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16.png"/><Relationship Id="rId25" Type="http://schemas.openxmlformats.org/officeDocument/2006/relationships/image" Target="../media/image149.png"/><Relationship Id="rId33" Type="http://schemas.openxmlformats.org/officeDocument/2006/relationships/image" Target="../media/image26.png"/><Relationship Id="rId38" Type="http://schemas.openxmlformats.org/officeDocument/2006/relationships/image" Target="../media/image156.png"/><Relationship Id="rId2" Type="http://schemas.openxmlformats.org/officeDocument/2006/relationships/image" Target="../media/image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153.png"/><Relationship Id="rId41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148.png"/><Relationship Id="rId32" Type="http://schemas.openxmlformats.org/officeDocument/2006/relationships/image" Target="../media/image25.png"/><Relationship Id="rId37" Type="http://schemas.openxmlformats.org/officeDocument/2006/relationships/image" Target="../media/image155.png"/><Relationship Id="rId40" Type="http://schemas.openxmlformats.org/officeDocument/2006/relationships/image" Target="../media/image158.png"/><Relationship Id="rId5" Type="http://schemas.openxmlformats.org/officeDocument/2006/relationships/image" Target="../media/image4.png"/><Relationship Id="rId15" Type="http://schemas.openxmlformats.org/officeDocument/2006/relationships/image" Target="../media/image125.png"/><Relationship Id="rId23" Type="http://schemas.openxmlformats.org/officeDocument/2006/relationships/image" Target="../media/image22.png"/><Relationship Id="rId28" Type="http://schemas.openxmlformats.org/officeDocument/2006/relationships/image" Target="../media/image152.png"/><Relationship Id="rId36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18.png"/><Relationship Id="rId31" Type="http://schemas.openxmlformats.org/officeDocument/2006/relationships/image" Target="../media/image2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21.png"/><Relationship Id="rId27" Type="http://schemas.openxmlformats.org/officeDocument/2006/relationships/image" Target="../media/image151.png"/><Relationship Id="rId30" Type="http://schemas.openxmlformats.org/officeDocument/2006/relationships/image" Target="../media/image23.png"/><Relationship Id="rId35" Type="http://schemas.openxmlformats.org/officeDocument/2006/relationships/image" Target="../media/image12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17.png"/><Relationship Id="rId26" Type="http://schemas.openxmlformats.org/officeDocument/2006/relationships/image" Target="../media/image123.png"/><Relationship Id="rId3" Type="http://schemas.openxmlformats.org/officeDocument/2006/relationships/image" Target="../media/image2.png"/><Relationship Id="rId21" Type="http://schemas.openxmlformats.org/officeDocument/2006/relationships/image" Target="../media/image1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16.png"/><Relationship Id="rId25" Type="http://schemas.openxmlformats.org/officeDocument/2006/relationships/image" Target="../media/image26.png"/><Relationship Id="rId2" Type="http://schemas.openxmlformats.org/officeDocument/2006/relationships/image" Target="../media/image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5.png"/><Relationship Id="rId5" Type="http://schemas.openxmlformats.org/officeDocument/2006/relationships/image" Target="../media/image4.png"/><Relationship Id="rId15" Type="http://schemas.openxmlformats.org/officeDocument/2006/relationships/image" Target="../media/image125.png"/><Relationship Id="rId23" Type="http://schemas.openxmlformats.org/officeDocument/2006/relationships/image" Target="../media/image22.png"/><Relationship Id="rId28" Type="http://schemas.openxmlformats.org/officeDocument/2006/relationships/image" Target="../media/image23.png"/><Relationship Id="rId10" Type="http://schemas.openxmlformats.org/officeDocument/2006/relationships/image" Target="../media/image9.png"/><Relationship Id="rId19" Type="http://schemas.openxmlformats.org/officeDocument/2006/relationships/image" Target="../media/image159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21.png"/><Relationship Id="rId27" Type="http://schemas.openxmlformats.org/officeDocument/2006/relationships/image" Target="../media/image28.png"/><Relationship Id="rId30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17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1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16.png"/><Relationship Id="rId25" Type="http://schemas.openxmlformats.org/officeDocument/2006/relationships/image" Target="../media/image161.png"/><Relationship Id="rId2" Type="http://schemas.openxmlformats.org/officeDocument/2006/relationships/image" Target="../media/image1.png"/><Relationship Id="rId16" Type="http://schemas.openxmlformats.org/officeDocument/2006/relationships/image" Target="../media/image115.png"/><Relationship Id="rId20" Type="http://schemas.openxmlformats.org/officeDocument/2006/relationships/image" Target="../media/image160.png"/><Relationship Id="rId29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6.png"/><Relationship Id="rId32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25.png"/><Relationship Id="rId23" Type="http://schemas.openxmlformats.org/officeDocument/2006/relationships/image" Target="../media/image22.png"/><Relationship Id="rId28" Type="http://schemas.openxmlformats.org/officeDocument/2006/relationships/image" Target="../media/image25.png"/><Relationship Id="rId10" Type="http://schemas.openxmlformats.org/officeDocument/2006/relationships/image" Target="../media/image9.png"/><Relationship Id="rId19" Type="http://schemas.openxmlformats.org/officeDocument/2006/relationships/image" Target="../media/image118.png"/><Relationship Id="rId31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21.png"/><Relationship Id="rId27" Type="http://schemas.openxmlformats.org/officeDocument/2006/relationships/image" Target="../media/image24.png"/><Relationship Id="rId30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17.png"/><Relationship Id="rId26" Type="http://schemas.openxmlformats.org/officeDocument/2006/relationships/image" Target="../media/image165.png"/><Relationship Id="rId3" Type="http://schemas.openxmlformats.org/officeDocument/2006/relationships/image" Target="../media/image2.png"/><Relationship Id="rId21" Type="http://schemas.openxmlformats.org/officeDocument/2006/relationships/image" Target="../media/image162.png"/><Relationship Id="rId34" Type="http://schemas.openxmlformats.org/officeDocument/2006/relationships/image" Target="../media/image28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16.png"/><Relationship Id="rId25" Type="http://schemas.openxmlformats.org/officeDocument/2006/relationships/image" Target="../media/image164.png"/><Relationship Id="rId33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1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163.png"/><Relationship Id="rId32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25.png"/><Relationship Id="rId23" Type="http://schemas.openxmlformats.org/officeDocument/2006/relationships/image" Target="../media/image22.png"/><Relationship Id="rId28" Type="http://schemas.openxmlformats.org/officeDocument/2006/relationships/image" Target="../media/image26.png"/><Relationship Id="rId36" Type="http://schemas.openxmlformats.org/officeDocument/2006/relationships/image" Target="../media/image30.png"/><Relationship Id="rId10" Type="http://schemas.openxmlformats.org/officeDocument/2006/relationships/image" Target="../media/image9.png"/><Relationship Id="rId19" Type="http://schemas.openxmlformats.org/officeDocument/2006/relationships/image" Target="../media/image118.png"/><Relationship Id="rId31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21.png"/><Relationship Id="rId27" Type="http://schemas.openxmlformats.org/officeDocument/2006/relationships/image" Target="../media/image25.png"/><Relationship Id="rId30" Type="http://schemas.openxmlformats.org/officeDocument/2006/relationships/image" Target="../media/image167.png"/><Relationship Id="rId35" Type="http://schemas.openxmlformats.org/officeDocument/2006/relationships/image" Target="../media/image1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17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1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16.png"/><Relationship Id="rId25" Type="http://schemas.openxmlformats.org/officeDocument/2006/relationships/image" Target="../media/image169.png"/><Relationship Id="rId2" Type="http://schemas.openxmlformats.org/officeDocument/2006/relationships/image" Target="../media/image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6.png"/><Relationship Id="rId32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25.png"/><Relationship Id="rId23" Type="http://schemas.openxmlformats.org/officeDocument/2006/relationships/image" Target="../media/image22.png"/><Relationship Id="rId28" Type="http://schemas.openxmlformats.org/officeDocument/2006/relationships/image" Target="../media/image25.png"/><Relationship Id="rId10" Type="http://schemas.openxmlformats.org/officeDocument/2006/relationships/image" Target="../media/image9.png"/><Relationship Id="rId19" Type="http://schemas.openxmlformats.org/officeDocument/2006/relationships/image" Target="../media/image118.png"/><Relationship Id="rId31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168.png"/><Relationship Id="rId27" Type="http://schemas.openxmlformats.org/officeDocument/2006/relationships/image" Target="../media/image24.png"/><Relationship Id="rId30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170.png"/><Relationship Id="rId28" Type="http://schemas.openxmlformats.org/officeDocument/2006/relationships/image" Target="../media/image171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30.png"/><Relationship Id="rId3" Type="http://schemas.openxmlformats.org/officeDocument/2006/relationships/image" Target="../media/image31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187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4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3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189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3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188.png"/><Relationship Id="rId28" Type="http://schemas.openxmlformats.org/officeDocument/2006/relationships/image" Target="../media/image30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8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18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20.png"/><Relationship Id="rId7" Type="http://schemas.openxmlformats.org/officeDocument/2006/relationships/image" Target="../media/image35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39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0.png"/><Relationship Id="rId24" Type="http://schemas.openxmlformats.org/officeDocument/2006/relationships/image" Target="../media/image26.png"/><Relationship Id="rId32" Type="http://schemas.openxmlformats.org/officeDocument/2006/relationships/image" Target="../media/image30.png"/><Relationship Id="rId5" Type="http://schemas.openxmlformats.org/officeDocument/2006/relationships/image" Target="../media/image33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36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7.png"/><Relationship Id="rId4" Type="http://schemas.openxmlformats.org/officeDocument/2006/relationships/image" Target="../media/image38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4.png"/><Relationship Id="rId30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192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1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191.png"/><Relationship Id="rId5" Type="http://schemas.openxmlformats.org/officeDocument/2006/relationships/image" Target="../media/image40.png"/><Relationship Id="rId15" Type="http://schemas.openxmlformats.org/officeDocument/2006/relationships/image" Target="../media/image179.png"/><Relationship Id="rId23" Type="http://schemas.openxmlformats.org/officeDocument/2006/relationships/image" Target="../media/image190.png"/><Relationship Id="rId28" Type="http://schemas.openxmlformats.org/officeDocument/2006/relationships/image" Target="../media/image18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4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3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175.png"/><Relationship Id="rId24" Type="http://schemas.openxmlformats.org/officeDocument/2006/relationships/image" Target="../media/image195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194.png"/><Relationship Id="rId28" Type="http://schemas.openxmlformats.org/officeDocument/2006/relationships/image" Target="../media/image18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19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42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199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1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198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197.png"/><Relationship Id="rId28" Type="http://schemas.openxmlformats.org/officeDocument/2006/relationships/image" Target="../media/image200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04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1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03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02.png"/><Relationship Id="rId28" Type="http://schemas.openxmlformats.org/officeDocument/2006/relationships/image" Target="../media/image205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08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3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07.png"/><Relationship Id="rId28" Type="http://schemas.openxmlformats.org/officeDocument/2006/relationships/image" Target="../media/image30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206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18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1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12.png"/><Relationship Id="rId33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11.png"/><Relationship Id="rId32" Type="http://schemas.openxmlformats.org/officeDocument/2006/relationships/image" Target="../media/image216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10.png"/><Relationship Id="rId28" Type="http://schemas.openxmlformats.org/officeDocument/2006/relationships/image" Target="../media/image215.png"/><Relationship Id="rId10" Type="http://schemas.openxmlformats.org/officeDocument/2006/relationships/image" Target="../media/image209.png"/><Relationship Id="rId19" Type="http://schemas.openxmlformats.org/officeDocument/2006/relationships/image" Target="../media/image183.png"/><Relationship Id="rId31" Type="http://schemas.openxmlformats.org/officeDocument/2006/relationships/image" Target="../media/image187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14.png"/><Relationship Id="rId30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21.png"/><Relationship Id="rId39" Type="http://schemas.openxmlformats.org/officeDocument/2006/relationships/image" Target="../media/image232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34" Type="http://schemas.openxmlformats.org/officeDocument/2006/relationships/image" Target="../media/image229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20.png"/><Relationship Id="rId33" Type="http://schemas.openxmlformats.org/officeDocument/2006/relationships/image" Target="../media/image228.png"/><Relationship Id="rId38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224.png"/><Relationship Id="rId41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217.png"/><Relationship Id="rId24" Type="http://schemas.openxmlformats.org/officeDocument/2006/relationships/image" Target="../media/image219.png"/><Relationship Id="rId32" Type="http://schemas.openxmlformats.org/officeDocument/2006/relationships/image" Target="../media/image227.png"/><Relationship Id="rId37" Type="http://schemas.openxmlformats.org/officeDocument/2006/relationships/image" Target="../media/image23.png"/><Relationship Id="rId40" Type="http://schemas.openxmlformats.org/officeDocument/2006/relationships/image" Target="../media/image187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18.png"/><Relationship Id="rId28" Type="http://schemas.openxmlformats.org/officeDocument/2006/relationships/image" Target="../media/image223.png"/><Relationship Id="rId36" Type="http://schemas.openxmlformats.org/officeDocument/2006/relationships/image" Target="../media/image231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31" Type="http://schemas.openxmlformats.org/officeDocument/2006/relationships/image" Target="../media/image226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22.png"/><Relationship Id="rId30" Type="http://schemas.openxmlformats.org/officeDocument/2006/relationships/image" Target="../media/image225.png"/><Relationship Id="rId35" Type="http://schemas.openxmlformats.org/officeDocument/2006/relationships/image" Target="../media/image23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233.png"/><Relationship Id="rId17" Type="http://schemas.openxmlformats.org/officeDocument/2006/relationships/image" Target="../media/image181.png"/><Relationship Id="rId25" Type="http://schemas.openxmlformats.org/officeDocument/2006/relationships/image" Target="../media/image236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1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35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34.png"/><Relationship Id="rId28" Type="http://schemas.openxmlformats.org/officeDocument/2006/relationships/image" Target="../media/image23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238.png"/><Relationship Id="rId18" Type="http://schemas.openxmlformats.org/officeDocument/2006/relationships/image" Target="../media/image182.png"/><Relationship Id="rId26" Type="http://schemas.openxmlformats.org/officeDocument/2006/relationships/image" Target="../media/image239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187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4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3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4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3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42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41.png"/><Relationship Id="rId28" Type="http://schemas.openxmlformats.org/officeDocument/2006/relationships/image" Target="../media/image18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240.png"/><Relationship Id="rId22" Type="http://schemas.openxmlformats.org/officeDocument/2006/relationships/image" Target="../media/image186.png"/><Relationship Id="rId27" Type="http://schemas.openxmlformats.org/officeDocument/2006/relationships/image" Target="../media/image2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36.png"/><Relationship Id="rId3" Type="http://schemas.openxmlformats.org/officeDocument/2006/relationships/image" Target="../media/image37.png"/><Relationship Id="rId21" Type="http://schemas.openxmlformats.org/officeDocument/2006/relationships/image" Target="../media/image20.png"/><Relationship Id="rId7" Type="http://schemas.openxmlformats.org/officeDocument/2006/relationships/image" Target="../media/image35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0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48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47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46.png"/><Relationship Id="rId32" Type="http://schemas.openxmlformats.org/officeDocument/2006/relationships/image" Target="../media/image30.png"/><Relationship Id="rId5" Type="http://schemas.openxmlformats.org/officeDocument/2006/relationships/image" Target="../media/image33.png"/><Relationship Id="rId15" Type="http://schemas.openxmlformats.org/officeDocument/2006/relationships/image" Target="../media/image244.png"/><Relationship Id="rId23" Type="http://schemas.openxmlformats.org/officeDocument/2006/relationships/image" Target="../media/image245.png"/><Relationship Id="rId28" Type="http://schemas.openxmlformats.org/officeDocument/2006/relationships/image" Target="../media/image23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31" Type="http://schemas.openxmlformats.org/officeDocument/2006/relationships/image" Target="../media/image250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9.png"/><Relationship Id="rId30" Type="http://schemas.openxmlformats.org/officeDocument/2006/relationships/image" Target="../media/image18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54.png"/><Relationship Id="rId2" Type="http://schemas.openxmlformats.org/officeDocument/2006/relationships/image" Target="../media/image1.png"/><Relationship Id="rId16" Type="http://schemas.openxmlformats.org/officeDocument/2006/relationships/image" Target="../media/image251.png"/><Relationship Id="rId20" Type="http://schemas.openxmlformats.org/officeDocument/2006/relationships/image" Target="../media/image184.png"/><Relationship Id="rId29" Type="http://schemas.openxmlformats.org/officeDocument/2006/relationships/image" Target="../media/image2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53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52.png"/><Relationship Id="rId28" Type="http://schemas.openxmlformats.org/officeDocument/2006/relationships/image" Target="../media/image18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60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256.png"/><Relationship Id="rId25" Type="http://schemas.openxmlformats.org/officeDocument/2006/relationships/image" Target="../media/image259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2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58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57.png"/><Relationship Id="rId28" Type="http://schemas.openxmlformats.org/officeDocument/2006/relationships/image" Target="../media/image24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31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3.png"/><Relationship Id="rId30" Type="http://schemas.openxmlformats.org/officeDocument/2006/relationships/image" Target="../media/image18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26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65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2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64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63.png"/><Relationship Id="rId28" Type="http://schemas.openxmlformats.org/officeDocument/2006/relationships/image" Target="../media/image18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31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26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71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1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70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69.png"/><Relationship Id="rId28" Type="http://schemas.openxmlformats.org/officeDocument/2006/relationships/image" Target="../media/image272.png"/><Relationship Id="rId10" Type="http://schemas.openxmlformats.org/officeDocument/2006/relationships/image" Target="../media/image174.png"/><Relationship Id="rId19" Type="http://schemas.openxmlformats.org/officeDocument/2006/relationships/image" Target="../media/image268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3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76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273.png"/><Relationship Id="rId29" Type="http://schemas.openxmlformats.org/officeDocument/2006/relationships/image" Target="../media/image2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75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74.png"/><Relationship Id="rId28" Type="http://schemas.openxmlformats.org/officeDocument/2006/relationships/image" Target="../media/image18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24.png"/><Relationship Id="rId30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79.png"/><Relationship Id="rId3" Type="http://schemas.openxmlformats.org/officeDocument/2006/relationships/image" Target="../media/image37.png"/><Relationship Id="rId21" Type="http://schemas.openxmlformats.org/officeDocument/2006/relationships/image" Target="../media/image278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187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4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3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282.png"/><Relationship Id="rId3" Type="http://schemas.openxmlformats.org/officeDocument/2006/relationships/image" Target="../media/image37.png"/><Relationship Id="rId21" Type="http://schemas.openxmlformats.org/officeDocument/2006/relationships/image" Target="../media/image185.png"/><Relationship Id="rId7" Type="http://schemas.openxmlformats.org/officeDocument/2006/relationships/image" Target="../media/image35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75.png"/><Relationship Id="rId24" Type="http://schemas.openxmlformats.org/officeDocument/2006/relationships/image" Target="../media/image23.png"/><Relationship Id="rId5" Type="http://schemas.openxmlformats.org/officeDocument/2006/relationships/image" Target="../media/image33.png"/><Relationship Id="rId15" Type="http://schemas.openxmlformats.org/officeDocument/2006/relationships/image" Target="../media/image179.png"/><Relationship Id="rId23" Type="http://schemas.openxmlformats.org/officeDocument/2006/relationships/image" Target="../media/image281.png"/><Relationship Id="rId28" Type="http://schemas.openxmlformats.org/officeDocument/2006/relationships/image" Target="../media/image187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32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280.png"/><Relationship Id="rId27" Type="http://schemas.openxmlformats.org/officeDocument/2006/relationships/image" Target="../media/image28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36.png"/><Relationship Id="rId3" Type="http://schemas.openxmlformats.org/officeDocument/2006/relationships/image" Target="../media/image37.png"/><Relationship Id="rId21" Type="http://schemas.openxmlformats.org/officeDocument/2006/relationships/image" Target="../media/image20.png"/><Relationship Id="rId7" Type="http://schemas.openxmlformats.org/officeDocument/2006/relationships/image" Target="../media/image35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0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36.png"/><Relationship Id="rId3" Type="http://schemas.openxmlformats.org/officeDocument/2006/relationships/image" Target="../media/image37.png"/><Relationship Id="rId21" Type="http://schemas.openxmlformats.org/officeDocument/2006/relationships/image" Target="../media/image20.png"/><Relationship Id="rId7" Type="http://schemas.openxmlformats.org/officeDocument/2006/relationships/image" Target="../media/image35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0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36.png"/><Relationship Id="rId3" Type="http://schemas.openxmlformats.org/officeDocument/2006/relationships/image" Target="../media/image37.png"/><Relationship Id="rId21" Type="http://schemas.openxmlformats.org/officeDocument/2006/relationships/image" Target="../media/image20.png"/><Relationship Id="rId7" Type="http://schemas.openxmlformats.org/officeDocument/2006/relationships/image" Target="../media/image35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33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4.png"/><Relationship Id="rId3" Type="http://schemas.openxmlformats.org/officeDocument/2006/relationships/image" Target="../media/image37.png"/><Relationship Id="rId21" Type="http://schemas.openxmlformats.org/officeDocument/2006/relationships/image" Target="../media/image20.png"/><Relationship Id="rId7" Type="http://schemas.openxmlformats.org/officeDocument/2006/relationships/image" Target="../media/image4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3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0.png"/><Relationship Id="rId24" Type="http://schemas.openxmlformats.org/officeDocument/2006/relationships/image" Target="../media/image26.png"/><Relationship Id="rId32" Type="http://schemas.openxmlformats.org/officeDocument/2006/relationships/image" Target="../media/image30.png"/><Relationship Id="rId5" Type="http://schemas.openxmlformats.org/officeDocument/2006/relationships/image" Target="../media/image33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9.png"/><Relationship Id="rId4" Type="http://schemas.openxmlformats.org/officeDocument/2006/relationships/image" Target="../media/image3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36.png"/><Relationship Id="rId30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45.png"/><Relationship Id="rId30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E03A978-27CE-49D8-E7AB-299B6079D17F"/>
          <p:cNvPicPr>
            <a:picLocks noChangeAspect="1"/>
          </p:cNvPicPr>
          <p:nvPr/>
        </p:nvPicPr>
        <p:blipFill>
          <a:blip r:embed="rId2" cstate="print">
            <a:extLst>
              <a:ext uri="{09440CB4-A7F1-4EC1-390A-E888B100E2C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3" name="12BAFC0C-AAF8-4204-0E7F-BA82FF816E01"/>
          <p:cNvPicPr>
            <a:picLocks noChangeAspect="1"/>
          </p:cNvPicPr>
          <p:nvPr/>
        </p:nvPicPr>
        <p:blipFill>
          <a:blip r:embed="rId3" cstate="print">
            <a:extLst>
              <a:ext uri="{D3234715-B590-47E5-5769-8490C4E578FF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4" name="5F9E30CF-9938-4E36-1429-EC31D085A4C7"/>
          <p:cNvPicPr>
            <a:picLocks noChangeAspect="1"/>
          </p:cNvPicPr>
          <p:nvPr/>
        </p:nvPicPr>
        <p:blipFill>
          <a:blip r:embed="rId4" cstate="print">
            <a:extLst>
              <a:ext uri="{BE113117-7DB8-47FA-BFBD-876ED0AB73E0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5" name="1682C52E-98FC-43A9-86EB-F90C50888B3D"/>
          <p:cNvPicPr>
            <a:picLocks noChangeAspect="1"/>
          </p:cNvPicPr>
          <p:nvPr/>
        </p:nvPicPr>
        <p:blipFill>
          <a:blip r:embed="rId5" cstate="print">
            <a:extLst>
              <a:ext uri="{755A62FD-6340-4574-F975-0E3E97C72EB5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6" name="7A35914A-F8DF-4B06-8A15-9DE1D0C9700B"/>
          <p:cNvPicPr>
            <a:picLocks noChangeAspect="1"/>
          </p:cNvPicPr>
          <p:nvPr/>
        </p:nvPicPr>
        <p:blipFill>
          <a:blip r:embed="rId6" cstate="print">
            <a:extLst>
              <a:ext uri="{D5B3BAF9-6DEF-4A6B-5759-8FE361C2093A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7" name="28E31DA8-82DF-4CA4-0038-DA60FA8E63BD"/>
          <p:cNvPicPr>
            <a:picLocks noChangeAspect="1"/>
          </p:cNvPicPr>
          <p:nvPr/>
        </p:nvPicPr>
        <p:blipFill>
          <a:blip r:embed="rId7" cstate="print">
            <a:extLst>
              <a:ext uri="{B5733979-F061-4219-AB6B-5C5AE25DBCFA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8" name="C7BD9435-5AFF-4EAA-136C-E28FDE6A0986"/>
          <p:cNvPicPr>
            <a:picLocks noChangeAspect="1"/>
          </p:cNvPicPr>
          <p:nvPr/>
        </p:nvPicPr>
        <p:blipFill>
          <a:blip r:embed="rId8" cstate="print">
            <a:extLst>
              <a:ext uri="{6800523D-61BF-4044-7C57-B101DC99604C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9" name="666C88B0-7C53-484A-56A8-FE7EEE16DA8F"/>
          <p:cNvPicPr>
            <a:picLocks noChangeAspect="1"/>
          </p:cNvPicPr>
          <p:nvPr/>
        </p:nvPicPr>
        <p:blipFill>
          <a:blip r:embed="rId9" cstate="print">
            <a:extLst>
              <a:ext uri="{B814447A-D64F-45AD-9B05-263366CC0284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0" name="14880272-BC3F-4F8D-960B-F6A51F32B129"/>
          <p:cNvPicPr>
            <a:picLocks noChangeAspect="1"/>
          </p:cNvPicPr>
          <p:nvPr/>
        </p:nvPicPr>
        <p:blipFill>
          <a:blip r:embed="rId10" cstate="print">
            <a:extLst>
              <a:ext uri="{B08AC091-832A-4532-4C63-F80C60A86FFB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1" name="F54FC6F8-7174-459D-3C97-391F140B840B"/>
          <p:cNvPicPr>
            <a:picLocks noChangeAspect="1"/>
          </p:cNvPicPr>
          <p:nvPr/>
        </p:nvPicPr>
        <p:blipFill>
          <a:blip r:embed="rId11" cstate="print">
            <a:extLst>
              <a:ext uri="{4ABEA731-B7D3-420D-4299-1C693884AA9E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2" name="6C0F4F43-8FEF-4D45-ED39-5E4146132E78"/>
          <p:cNvPicPr>
            <a:picLocks noChangeAspect="1"/>
          </p:cNvPicPr>
          <p:nvPr/>
        </p:nvPicPr>
        <p:blipFill>
          <a:blip r:embed="rId12" cstate="print">
            <a:extLst>
              <a:ext uri="{A659C37B-7E0B-4E0B-BA33-C9C7B788A6D3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3" name="9505BC00-7033-4792-979C-34D8DACB5E44"/>
          <p:cNvPicPr>
            <a:picLocks noChangeAspect="1"/>
          </p:cNvPicPr>
          <p:nvPr/>
        </p:nvPicPr>
        <p:blipFill>
          <a:blip r:embed="rId13" cstate="print">
            <a:extLst>
              <a:ext uri="{EE3AFFC3-C7AA-469A-24EB-217D1CC67C97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4" name="D46E3E12-74B0-4BDE-4F43-D8443A7EE9B0"/>
          <p:cNvPicPr>
            <a:picLocks noChangeAspect="1"/>
          </p:cNvPicPr>
          <p:nvPr/>
        </p:nvPicPr>
        <p:blipFill>
          <a:blip r:embed="rId14" cstate="print">
            <a:extLst>
              <a:ext uri="{66A189BF-3CF8-481F-0B5B-B2FC4D57811D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5" name="C3B5302A-601E-468A-2354-BF5B2A200BA4"/>
          <p:cNvPicPr>
            <a:picLocks noChangeAspect="1"/>
          </p:cNvPicPr>
          <p:nvPr/>
        </p:nvPicPr>
        <p:blipFill>
          <a:blip r:embed="rId15" cstate="print">
            <a:extLst>
              <a:ext uri="{6A4534A1-62D0-43D9-188A-28CF88F4A2C3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6" name="EE98AC92-789D-496D-4B93-90CEC200733E"/>
          <p:cNvPicPr>
            <a:picLocks noChangeAspect="1"/>
          </p:cNvPicPr>
          <p:nvPr/>
        </p:nvPicPr>
        <p:blipFill>
          <a:blip r:embed="rId16" cstate="print">
            <a:extLst>
              <a:ext uri="{2E5B01FC-57BD-40F5-DE68-91649A39B4BB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7" name="93EB5FB1-36E8-4175-6C37-A0DED8E2E071"/>
          <p:cNvPicPr>
            <a:picLocks noChangeAspect="1"/>
          </p:cNvPicPr>
          <p:nvPr/>
        </p:nvPicPr>
        <p:blipFill>
          <a:blip r:embed="rId17" cstate="print">
            <a:extLst>
              <a:ext uri="{848E101E-E3B1-429B-8BFA-EDA2659BBF2A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8" name="41AB6231-28D7-4024-6770-42A52D394E17"/>
          <p:cNvPicPr>
            <a:picLocks noChangeAspect="1"/>
          </p:cNvPicPr>
          <p:nvPr/>
        </p:nvPicPr>
        <p:blipFill>
          <a:blip r:embed="rId18" cstate="print">
            <a:extLst>
              <a:ext uri="{AAD25EBE-6158-471A-8C7A-E62E4132457A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9" name="B8355E4A-3CA9-491A-78F7-5F47E4676295"/>
          <p:cNvPicPr>
            <a:picLocks noChangeAspect="1"/>
          </p:cNvPicPr>
          <p:nvPr/>
        </p:nvPicPr>
        <p:blipFill>
          <a:blip r:embed="rId19" cstate="print">
            <a:extLst>
              <a:ext uri="{1DA51873-A5B9-4E7D-F6B6-CDD0155FB490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20" name="E14A58C3-BD72-483A-C951-4A7A74208B85"/>
          <p:cNvPicPr>
            <a:picLocks noChangeAspect="1"/>
          </p:cNvPicPr>
          <p:nvPr/>
        </p:nvPicPr>
        <p:blipFill>
          <a:blip r:embed="rId20" cstate="print">
            <a:extLst>
              <a:ext uri="{72504837-A8BC-4DAC-27FC-E695F0E761C3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21" name="2BAFC480-814E-4E0C-F868-1CAC7386E9FB"/>
          <p:cNvPicPr>
            <a:picLocks noChangeAspect="1"/>
          </p:cNvPicPr>
          <p:nvPr/>
        </p:nvPicPr>
        <p:blipFill>
          <a:blip r:embed="rId21" cstate="print">
            <a:extLst>
              <a:ext uri="{A62F03B0-BCB4-470F-4901-B1B8EF3C275D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22" name="21A14273-8B45-45BA-C56E-71AA149D29DC"/>
          <p:cNvPicPr>
            <a:picLocks noChangeAspect="1"/>
          </p:cNvPicPr>
          <p:nvPr/>
        </p:nvPicPr>
        <p:blipFill>
          <a:blip r:embed="rId22" cstate="print">
            <a:extLst>
              <a:ext uri="{05F98651-678E-4E46-72C7-ECC303B5C29A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23" name="BD13D98D-ABA3-469B-E70E-FAA03556BC92"/>
          <p:cNvPicPr>
            <a:picLocks noChangeAspect="1"/>
          </p:cNvPicPr>
          <p:nvPr/>
        </p:nvPicPr>
        <p:blipFill>
          <a:blip r:embed="rId23" cstate="print">
            <a:extLst>
              <a:ext uri="{FA3A7B6F-0374-49B9-46D3-DCD63A6FC6DA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pic>
        <p:nvPicPr>
          <p:cNvPr id="24" name="7572BE3D-40FF-44EA-C4D4-3E5418713924"/>
          <p:cNvPicPr>
            <a:picLocks noChangeAspect="1"/>
          </p:cNvPicPr>
          <p:nvPr/>
        </p:nvPicPr>
        <p:blipFill>
          <a:blip r:embed="rId24" cstate="print">
            <a:extLst>
              <a:ext uri="{460E03EF-AB35-43F2-A681-93F7B8F6873A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5" name="EB96CAE2-1795-4AB3-A4C1-12CC4D2A5D6D"/>
          <p:cNvPicPr>
            <a:picLocks noChangeAspect="1"/>
          </p:cNvPicPr>
          <p:nvPr/>
        </p:nvPicPr>
        <p:blipFill>
          <a:blip r:embed="rId25" cstate="print">
            <a:extLst>
              <a:ext uri="{7EB48A09-5802-4467-A79A-025B7BEEC4FC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6" name="B5F2F786-CD3F-4852-6CD9-65B1020954E1"/>
          <p:cNvPicPr>
            <a:picLocks noChangeAspect="1"/>
          </p:cNvPicPr>
          <p:nvPr/>
        </p:nvPicPr>
        <p:blipFill>
          <a:blip r:embed="rId25" cstate="print">
            <a:extLst>
              <a:ext uri="{7EC40493-43BD-4CC9-9A2D-2CA787DED04C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7" name="1908134C-A0F8-4510-68A3-B009B862E3DF"/>
          <p:cNvPicPr>
            <a:picLocks noChangeAspect="1"/>
          </p:cNvPicPr>
          <p:nvPr/>
        </p:nvPicPr>
        <p:blipFill>
          <a:blip r:embed="rId24" cstate="print">
            <a:extLst>
              <a:ext uri="{41B947B9-995E-465F-A722-3EC0484A2826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8" name="61F40E64-A43F-45FC-A48F-23F745AFFE69"/>
          <p:cNvPicPr>
            <a:picLocks noChangeAspect="1"/>
          </p:cNvPicPr>
          <p:nvPr/>
        </p:nvPicPr>
        <p:blipFill>
          <a:blip r:embed="rId24" cstate="print">
            <a:extLst>
              <a:ext uri="{388B4B14-61FC-4C27-078C-5A6055F224D6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9" name="1FB69FC0-091C-46E0-33D7-9B81777A154D"/>
          <p:cNvPicPr>
            <a:picLocks noChangeAspect="1"/>
          </p:cNvPicPr>
          <p:nvPr/>
        </p:nvPicPr>
        <p:blipFill>
          <a:blip r:embed="rId26" cstate="print">
            <a:extLst>
              <a:ext uri="{2DAF51B5-B900-447A-5723-8D1237803BA5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30" name="ED606C1B-C601-4CEB-CBBA-F54D0DC336E4"/>
          <p:cNvPicPr>
            <a:picLocks noChangeAspect="1"/>
          </p:cNvPicPr>
          <p:nvPr/>
        </p:nvPicPr>
        <p:blipFill>
          <a:blip r:embed="rId27" cstate="print">
            <a:extLst>
              <a:ext uri="{C07C45EF-C8A2-4444-2828-19FBAC661B05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31" name="TextBox31"/>
          <p:cNvSpPr txBox="1"/>
          <p:nvPr/>
        </p:nvSpPr>
        <p:spPr>
          <a:xfrm>
            <a:off x="537729" y="1040307"/>
            <a:ext cx="3479800" cy="1816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6534" marR="0" indent="0" eaLnBrk="0">
              <a:lnSpc>
                <a:spcPct val="91000"/>
              </a:lnSpc>
            </a:pP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4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140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Cycle</a:t>
            </a:r>
            <a:r>
              <a:rPr lang="en-US" altLang="zh-CN" sz="140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Meets</a:t>
            </a:r>
          </a:p>
          <a:p>
            <a:pPr marL="990925" marR="0" indent="0" eaLnBrk="0">
              <a:lnSpc>
                <a:spcPct val="91000"/>
              </a:lnSpc>
              <a:spcBef>
                <a:spcPts val="328"/>
              </a:spcBef>
            </a:pPr>
            <a:r>
              <a:rPr lang="en-US" altLang="zh-CN" sz="1400" kern="0" spc="-1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</a:p>
          <a:p>
            <a:pPr marL="1370613" marR="0" indent="0" eaLnBrk="0">
              <a:lnSpc>
                <a:spcPct val="91000"/>
              </a:lnSpc>
              <a:spcBef>
                <a:spcPts val="2356"/>
              </a:spcBef>
            </a:pP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Julien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Acalin</a:t>
            </a:r>
          </a:p>
          <a:p>
            <a:pPr marL="564352" marR="0" indent="0" eaLnBrk="0">
              <a:lnSpc>
                <a:spcPct val="93000"/>
              </a:lnSpc>
              <a:spcBef>
                <a:spcPts val="1365"/>
              </a:spcBef>
            </a:pP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Department</a:t>
            </a:r>
            <a:r>
              <a:rPr lang="en-US" altLang="zh-CN" sz="7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7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Economics,</a:t>
            </a:r>
            <a:r>
              <a:rPr lang="en-US" altLang="zh-CN" sz="7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Johns</a:t>
            </a:r>
            <a:r>
              <a:rPr lang="en-US" altLang="zh-CN" sz="7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Hopkins</a:t>
            </a:r>
            <a:r>
              <a:rPr lang="en-US" altLang="zh-CN" sz="7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</a:t>
            </a:r>
          </a:p>
          <a:p>
            <a:pPr marL="1048439" marR="0" indent="-1048439" eaLnBrk="0">
              <a:lnSpc>
                <a:spcPct val="101000"/>
              </a:lnSpc>
              <a:spcBef>
                <a:spcPts val="1572"/>
              </a:spcBef>
            </a:pP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16th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South-Eastern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European</a:t>
            </a:r>
            <a:r>
              <a:rPr lang="en-US" altLang="zh-CN" sz="10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Economic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Research</a:t>
            </a:r>
            <a:r>
              <a:rPr lang="en-US" altLang="zh-CN" sz="10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Workshop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Albania,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Tirana</a:t>
            </a:r>
          </a:p>
          <a:p>
            <a:pPr marL="1220157" marR="0" indent="0" eaLnBrk="0">
              <a:lnSpc>
                <a:spcPct val="91000"/>
              </a:lnSpc>
              <a:spcBef>
                <a:spcPts val="272"/>
              </a:spcBef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December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5,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2022</a:t>
            </a:r>
          </a:p>
        </p:txBody>
      </p:sp>
      <p:sp>
        <p:nvSpPr>
          <p:cNvPr id="32" name="TextBox32"/>
          <p:cNvSpPr txBox="1"/>
          <p:nvPr/>
        </p:nvSpPr>
        <p:spPr>
          <a:xfrm>
            <a:off x="4359388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1/21</a:t>
            </a:r>
          </a:p>
        </p:txBody>
      </p:sp>
      <p:pic>
        <p:nvPicPr>
          <p:cNvPr id="33" name="2D0C5D16-F56D-47A1-9EAB-B8423A9FBA36"/>
          <p:cNvPicPr>
            <a:picLocks noChangeAspect="1"/>
          </p:cNvPicPr>
          <p:nvPr/>
        </p:nvPicPr>
        <p:blipFill>
          <a:blip r:embed="rId28" cstate="print">
            <a:extLst>
              <a:ext uri="{B405A710-E864-47B9-512C-DAFB2E46B185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34" name="89464E1B-4278-4221-171B-F94712555C69"/>
          <p:cNvPicPr>
            <a:picLocks noChangeAspect="1"/>
          </p:cNvPicPr>
          <p:nvPr/>
        </p:nvPicPr>
        <p:blipFill>
          <a:blip r:embed="rId24" cstate="print">
            <a:extLst>
              <a:ext uri="{E324DB3E-652C-4275-49E0-3DA2C7305B37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35" name="2A6D5A8F-15D5-41CB-9535-8B6468963B73"/>
          <p:cNvPicPr>
            <a:picLocks noChangeAspect="1"/>
          </p:cNvPicPr>
          <p:nvPr/>
        </p:nvPicPr>
        <p:blipFill>
          <a:blip r:embed="rId24" cstate="print">
            <a:extLst>
              <a:ext uri="{559BC523-D971-4040-2957-879C6FDA7856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36" name="024C2D2D-CD83-4F9E-02E0-6AB32B2D6A90"/>
          <p:cNvPicPr>
            <a:picLocks noChangeAspect="1"/>
          </p:cNvPicPr>
          <p:nvPr/>
        </p:nvPicPr>
        <p:blipFill>
          <a:blip r:embed="rId24" cstate="print">
            <a:extLst>
              <a:ext uri="{E080F469-A3E9-41A7-2B7C-BF7031E57398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37" name="3EB1D286-265C-44BF-EC95-FD1473E84F04"/>
          <p:cNvPicPr>
            <a:picLocks noChangeAspect="1"/>
          </p:cNvPicPr>
          <p:nvPr/>
        </p:nvPicPr>
        <p:blipFill>
          <a:blip r:embed="rId25" cstate="print">
            <a:extLst>
              <a:ext uri="{CB493CE0-053D-47CF-FD80-E5D5DAC3F295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38" name="A94EEF2A-4B19-4FFE-212B-A12A9772678E"/>
          <p:cNvPicPr>
            <a:picLocks noChangeAspect="1"/>
          </p:cNvPicPr>
          <p:nvPr/>
        </p:nvPicPr>
        <p:blipFill>
          <a:blip r:embed="rId24" cstate="print">
            <a:extLst>
              <a:ext uri="{9C766682-4287-43F1-835B-B41A6698BBD1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39" name="1F369B74-71FC-47DD-918B-7AB68677A225"/>
          <p:cNvPicPr>
            <a:picLocks noChangeAspect="1"/>
          </p:cNvPicPr>
          <p:nvPr/>
        </p:nvPicPr>
        <p:blipFill>
          <a:blip r:embed="rId29" cstate="print">
            <a:extLst>
              <a:ext uri="{49A7CE7E-B6D7-41BE-0422-5ED29A83BDF3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40" name="B82FA13B-A7FD-4D45-5B6B-2B25735ECA2A"/>
          <p:cNvPicPr>
            <a:picLocks noChangeAspect="1"/>
          </p:cNvPicPr>
          <p:nvPr/>
        </p:nvPicPr>
        <p:blipFill>
          <a:blip r:embed="rId24" cstate="print">
            <a:extLst>
              <a:ext uri="{3C1E93FB-5A97-490F-6911-7022206C4569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41" name="28B46ADF-5B92-40CD-4FA2-6F008BF17816"/>
          <p:cNvPicPr>
            <a:picLocks noChangeAspect="1"/>
          </p:cNvPicPr>
          <p:nvPr/>
        </p:nvPicPr>
        <p:blipFill>
          <a:blip r:embed="rId25" cstate="print">
            <a:extLst>
              <a:ext uri="{C3127702-2BC7-4166-E389-E77AA61683C7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42" name="D9F5E922-2B13-4492-5E48-E455F934EF1D"/>
          <p:cNvPicPr>
            <a:picLocks noChangeAspect="1"/>
          </p:cNvPicPr>
          <p:nvPr/>
        </p:nvPicPr>
        <p:blipFill>
          <a:blip r:embed="rId24" cstate="print">
            <a:extLst>
              <a:ext uri="{C6F859C7-094B-493A-21D5-6233B6AA1AC0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43" name="48827A8A-7763-40B1-38D4-3E2A519B9CBD"/>
          <p:cNvPicPr>
            <a:picLocks noChangeAspect="1"/>
          </p:cNvPicPr>
          <p:nvPr/>
        </p:nvPicPr>
        <p:blipFill>
          <a:blip r:embed="rId25" cstate="print">
            <a:extLst>
              <a:ext uri="{CF370BBE-FC93-4536-8FB2-1544B3365C77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44" name="81F9AE95-6F6E-4C0C-BB85-D6BB4235C585"/>
          <p:cNvPicPr>
            <a:picLocks noChangeAspect="1"/>
          </p:cNvPicPr>
          <p:nvPr/>
        </p:nvPicPr>
        <p:blipFill>
          <a:blip r:embed="rId25" cstate="print">
            <a:extLst>
              <a:ext uri="{9D3A7C86-8E7B-47CF-B388-9F791040CBF1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45" name="72D1EE96-171A-4E8C-A33F-C6949395273B"/>
          <p:cNvPicPr>
            <a:picLocks noChangeAspect="1"/>
          </p:cNvPicPr>
          <p:nvPr/>
        </p:nvPicPr>
        <p:blipFill>
          <a:blip r:embed="rId24" cstate="print">
            <a:extLst>
              <a:ext uri="{1FD39FB6-7203-4817-7E25-F9351897117F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46" name="BFAEF547-7384-4113-2A47-E9089F574A9E"/>
          <p:cNvPicPr>
            <a:picLocks noChangeAspect="1"/>
          </p:cNvPicPr>
          <p:nvPr/>
        </p:nvPicPr>
        <p:blipFill>
          <a:blip r:embed="rId24" cstate="print">
            <a:extLst>
              <a:ext uri="{1A6D03B8-8F74-4645-E4B6-BEA34D06AD8F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47" name="45B55A73-19C5-4486-D665-87DB48B115C0"/>
          <p:cNvPicPr>
            <a:picLocks noChangeAspect="1"/>
          </p:cNvPicPr>
          <p:nvPr/>
        </p:nvPicPr>
        <p:blipFill>
          <a:blip r:embed="rId25" cstate="print">
            <a:extLst>
              <a:ext uri="{4B251EAD-F2D8-4E51-FC6B-DDB1E00894CD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48" name="7411A1BF-196A-4311-2CEF-53808BC48F46"/>
          <p:cNvPicPr>
            <a:picLocks noChangeAspect="1"/>
          </p:cNvPicPr>
          <p:nvPr/>
        </p:nvPicPr>
        <p:blipFill>
          <a:blip r:embed="rId24" cstate="print">
            <a:extLst>
              <a:ext uri="{6EA475B5-3DFC-4AC6-D259-53410D7BA1C5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49" name="7F0B6FDA-7898-4586-54A3-D770DF37EFC8"/>
          <p:cNvPicPr>
            <a:picLocks noChangeAspect="1"/>
          </p:cNvPicPr>
          <p:nvPr/>
        </p:nvPicPr>
        <p:blipFill>
          <a:blip r:embed="rId24" cstate="print">
            <a:extLst>
              <a:ext uri="{7EA43654-713D-4EB5-C354-867DDC6A1B97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50" name="275096C4-5376-468D-E34F-56FF3EFC108B"/>
          <p:cNvPicPr>
            <a:picLocks noChangeAspect="1"/>
          </p:cNvPicPr>
          <p:nvPr/>
        </p:nvPicPr>
        <p:blipFill>
          <a:blip r:embed="rId30" cstate="print">
            <a:extLst>
              <a:ext uri="{2CC211E1-3197-4245-1786-6F56AFFC3D28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51" name="2DCDAFD6-E8E4-408D-A904-16D089E82442"/>
          <p:cNvPicPr>
            <a:picLocks noChangeAspect="1"/>
          </p:cNvPicPr>
          <p:nvPr/>
        </p:nvPicPr>
        <p:blipFill>
          <a:blip r:embed="rId24" cstate="print">
            <a:extLst>
              <a:ext uri="{80C95369-FDE1-4486-5FAE-C903C9B413BB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52" name="9F99C04A-312A-43C9-9149-E26DC952E9E1"/>
          <p:cNvPicPr>
            <a:picLocks noChangeAspect="1"/>
          </p:cNvPicPr>
          <p:nvPr/>
        </p:nvPicPr>
        <p:blipFill>
          <a:blip r:embed="rId31" cstate="print">
            <a:extLst>
              <a:ext uri="{CA471A8A-5445-4C1E-5C23-2AF59748DD66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8E64DD25-8452-4277-5095-AA409B87E221}"/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A65CBFDA-40A4-4F5F-57DF-F14040D5A1BF"/>
          <p:cNvPicPr>
            <a:picLocks noChangeAspect="1"/>
          </p:cNvPicPr>
          <p:nvPr/>
        </p:nvPicPr>
        <p:blipFill>
          <a:blip r:embed="rId2" cstate="print">
            <a:extLst>
              <a:ext uri="{4B3A4AF5-B796-407C-F504-17B60875BC74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468" name="67A60767-689A-4283-3E33-E8099B043D85"/>
          <p:cNvPicPr>
            <a:picLocks noChangeAspect="1"/>
          </p:cNvPicPr>
          <p:nvPr/>
        </p:nvPicPr>
        <p:blipFill>
          <a:blip r:embed="rId3" cstate="print">
            <a:extLst>
              <a:ext uri="{8FB19D25-5F61-4576-3AF8-60D5B71B5BA5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469" name="C56E3256-DB57-444A-9890-E0D432052468"/>
          <p:cNvPicPr>
            <a:picLocks noChangeAspect="1"/>
          </p:cNvPicPr>
          <p:nvPr/>
        </p:nvPicPr>
        <p:blipFill>
          <a:blip r:embed="rId4" cstate="print">
            <a:extLst>
              <a:ext uri="{9711D424-7C67-4941-6C46-A0A5E1A26850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470" name="A329EBE7-5536-4689-FCDA-D3A5D0C30E15"/>
          <p:cNvPicPr>
            <a:picLocks noChangeAspect="1"/>
          </p:cNvPicPr>
          <p:nvPr/>
        </p:nvPicPr>
        <p:blipFill>
          <a:blip r:embed="rId5" cstate="print">
            <a:extLst>
              <a:ext uri="{41455BA6-81D8-41A5-9299-137296FD23B2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471" name="4CCB4BD4-FFEB-45B0-1786-7ACBAB8550A5"/>
          <p:cNvPicPr>
            <a:picLocks noChangeAspect="1"/>
          </p:cNvPicPr>
          <p:nvPr/>
        </p:nvPicPr>
        <p:blipFill>
          <a:blip r:embed="rId6" cstate="print">
            <a:extLst>
              <a:ext uri="{E9675102-78A5-4296-69B1-028AEC9D7486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472" name="4972DDF9-AA46-4C91-38EC-07888C6D2DFD"/>
          <p:cNvPicPr>
            <a:picLocks noChangeAspect="1"/>
          </p:cNvPicPr>
          <p:nvPr/>
        </p:nvPicPr>
        <p:blipFill>
          <a:blip r:embed="rId7" cstate="print">
            <a:extLst>
              <a:ext uri="{E84CCBCE-C9A8-44E9-7CA5-77DE52A6663B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473" name="0B9B5876-3C18-41D4-325F-4601F41986AB"/>
          <p:cNvPicPr>
            <a:picLocks noChangeAspect="1"/>
          </p:cNvPicPr>
          <p:nvPr/>
        </p:nvPicPr>
        <p:blipFill>
          <a:blip r:embed="rId8" cstate="print">
            <a:extLst>
              <a:ext uri="{6ED5261F-6BA1-4FC4-4137-CCACB317B8B6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474" name="5A312895-FD28-473F-098F-8C6855343343"/>
          <p:cNvPicPr>
            <a:picLocks noChangeAspect="1"/>
          </p:cNvPicPr>
          <p:nvPr/>
        </p:nvPicPr>
        <p:blipFill>
          <a:blip r:embed="rId9" cstate="print">
            <a:extLst>
              <a:ext uri="{C0701CA0-161F-4696-A40C-0B95AAD5377D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475" name="760D065C-5FDD-4561-2BEF-27CAC0D981DB"/>
          <p:cNvPicPr>
            <a:picLocks noChangeAspect="1"/>
          </p:cNvPicPr>
          <p:nvPr/>
        </p:nvPicPr>
        <p:blipFill>
          <a:blip r:embed="rId10" cstate="print">
            <a:extLst>
              <a:ext uri="{3D8CC99D-2285-4F18-B98C-4030CA7542B3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476" name="B8A0D2D7-E2E4-458D-745D-79EB28C476E2"/>
          <p:cNvPicPr>
            <a:picLocks noChangeAspect="1"/>
          </p:cNvPicPr>
          <p:nvPr/>
        </p:nvPicPr>
        <p:blipFill>
          <a:blip r:embed="rId11" cstate="print">
            <a:extLst>
              <a:ext uri="{A29805D5-58A3-404C-2BA2-79557E3DAAE6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477" name="33B7EC32-9545-41D3-1FBF-6CE199716675"/>
          <p:cNvPicPr>
            <a:picLocks noChangeAspect="1"/>
          </p:cNvPicPr>
          <p:nvPr/>
        </p:nvPicPr>
        <p:blipFill>
          <a:blip r:embed="rId12" cstate="print">
            <a:extLst>
              <a:ext uri="{174B2CBA-7E59-4B63-627F-1E9A1AEB7898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478" name="62C75D0B-D74E-4F90-C62C-A8EBF235990A"/>
          <p:cNvPicPr>
            <a:picLocks noChangeAspect="1"/>
          </p:cNvPicPr>
          <p:nvPr/>
        </p:nvPicPr>
        <p:blipFill>
          <a:blip r:embed="rId13" cstate="print">
            <a:extLst>
              <a:ext uri="{91119596-1F54-4B87-287F-5C1A4B3ADAC2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479" name="B74028BC-9755-4ED2-C6BC-16488DB9D32F"/>
          <p:cNvPicPr>
            <a:picLocks noChangeAspect="1"/>
          </p:cNvPicPr>
          <p:nvPr/>
        </p:nvPicPr>
        <p:blipFill>
          <a:blip r:embed="rId14" cstate="print">
            <a:extLst>
              <a:ext uri="{BA5B22F5-B2F9-4904-1708-9EEA38B966C1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480" name="E9CB1918-78A6-4F5C-107A-72FA91073D7C"/>
          <p:cNvPicPr>
            <a:picLocks noChangeAspect="1"/>
          </p:cNvPicPr>
          <p:nvPr/>
        </p:nvPicPr>
        <p:blipFill>
          <a:blip r:embed="rId15" cstate="print">
            <a:extLst>
              <a:ext uri="{DC6DBA22-3055-470B-5773-AC6FBAB6E254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481" name="7B2B3B4D-CA0A-4C56-E027-8C9B8886A828"/>
          <p:cNvPicPr>
            <a:picLocks noChangeAspect="1"/>
          </p:cNvPicPr>
          <p:nvPr/>
        </p:nvPicPr>
        <p:blipFill>
          <a:blip r:embed="rId16" cstate="print">
            <a:extLst>
              <a:ext uri="{C5050075-938E-48CC-4750-FA90B3756F2F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482" name="6F219B9B-1FC6-450A-EB2E-BE0D4401DF59"/>
          <p:cNvPicPr>
            <a:picLocks noChangeAspect="1"/>
          </p:cNvPicPr>
          <p:nvPr/>
        </p:nvPicPr>
        <p:blipFill>
          <a:blip r:embed="rId17" cstate="print">
            <a:extLst>
              <a:ext uri="{A48C466E-1013-413B-29E2-2ED86172FCB7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483" name="F6E075A4-AC01-4F3D-9AD6-035BCCAA2504"/>
          <p:cNvPicPr>
            <a:picLocks noChangeAspect="1"/>
          </p:cNvPicPr>
          <p:nvPr/>
        </p:nvPicPr>
        <p:blipFill>
          <a:blip r:embed="rId18" cstate="print">
            <a:extLst>
              <a:ext uri="{6CFB01FE-2404-498C-95F6-BF93A9B0C78D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484" name="B5033BF7-0789-414D-5A0F-64DC95CAEB6C"/>
          <p:cNvPicPr>
            <a:picLocks noChangeAspect="1"/>
          </p:cNvPicPr>
          <p:nvPr/>
        </p:nvPicPr>
        <p:blipFill>
          <a:blip r:embed="rId19" cstate="print">
            <a:extLst>
              <a:ext uri="{16DB4B32-8F27-43A1-A0FE-53A2431E96C5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485" name="C7CF5523-39AE-42D6-1ADD-04750DAEA8E2"/>
          <p:cNvPicPr>
            <a:picLocks noChangeAspect="1"/>
          </p:cNvPicPr>
          <p:nvPr/>
        </p:nvPicPr>
        <p:blipFill>
          <a:blip r:embed="rId20" cstate="print">
            <a:extLst>
              <a:ext uri="{88CB782E-B050-48AE-6EC5-696CBBD224B9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486" name="83681AB7-6A32-4C95-F1B2-CFD8B4B840C4"/>
          <p:cNvPicPr>
            <a:picLocks noChangeAspect="1"/>
          </p:cNvPicPr>
          <p:nvPr/>
        </p:nvPicPr>
        <p:blipFill>
          <a:blip r:embed="rId21" cstate="print">
            <a:extLst>
              <a:ext uri="{FB075F3A-8F12-413C-6E39-77D59B87159A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487" name="FC8F28DB-F236-4402-BE27-2DCECA9F64A4"/>
          <p:cNvPicPr>
            <a:picLocks noChangeAspect="1"/>
          </p:cNvPicPr>
          <p:nvPr/>
        </p:nvPicPr>
        <p:blipFill>
          <a:blip r:embed="rId22" cstate="print">
            <a:extLst>
              <a:ext uri="{51AE3257-AD24-4769-70DF-C4DA059499D5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488" name="FF9EF166-6D4B-48E4-9A5F-88512E5BB6D9"/>
          <p:cNvPicPr>
            <a:picLocks noChangeAspect="1"/>
          </p:cNvPicPr>
          <p:nvPr/>
        </p:nvPicPr>
        <p:blipFill>
          <a:blip r:embed="rId23" cstate="print">
            <a:extLst>
              <a:ext uri="{AB614313-D5F5-4EA5-BDFB-408363E543FC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489" name="TextBox489"/>
          <p:cNvSpPr txBox="1"/>
          <p:nvPr/>
        </p:nvSpPr>
        <p:spPr>
          <a:xfrm>
            <a:off x="117839" y="347772"/>
            <a:ext cx="3962400" cy="546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Overview</a:t>
            </a:r>
          </a:p>
          <a:p>
            <a:pPr marL="263913" marR="0" indent="0" eaLnBrk="0">
              <a:lnSpc>
                <a:spcPct val="88000"/>
              </a:lnSpc>
              <a:spcBef>
                <a:spcPts val="145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Two-period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(t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1,2),</a:t>
            </a:r>
            <a:r>
              <a:rPr lang="en-US" altLang="zh-CN" sz="85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(indexed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i),</a:t>
            </a:r>
            <a:r>
              <a:rPr lang="en-US" altLang="zh-CN" sz="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single-good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economy.</a:t>
            </a:r>
          </a:p>
        </p:txBody>
      </p:sp>
      <p:pic>
        <p:nvPicPr>
          <p:cNvPr id="490" name="61C86A8A-F6DA-4408-A20C-00E1B29D0760"/>
          <p:cNvPicPr>
            <a:picLocks noChangeAspect="1"/>
          </p:cNvPicPr>
          <p:nvPr/>
        </p:nvPicPr>
        <p:blipFill>
          <a:blip r:embed="rId24" cstate="print">
            <a:extLst>
              <a:ext uri="{F29BF03C-436F-437F-D1EF-0CA9A1BCBEBC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491" name="E71E55E8-A1B9-43A7-EE13-C21DD9353318"/>
          <p:cNvPicPr>
            <a:picLocks noChangeAspect="1"/>
          </p:cNvPicPr>
          <p:nvPr/>
        </p:nvPicPr>
        <p:blipFill>
          <a:blip r:embed="rId25" cstate="print">
            <a:extLst>
              <a:ext uri="{FF82923C-E277-4D5C-0B2E-BD09C1B6140B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492" name="5027B0A2-1739-4122-090A-6EC585A38A79"/>
          <p:cNvPicPr>
            <a:picLocks noChangeAspect="1"/>
          </p:cNvPicPr>
          <p:nvPr/>
        </p:nvPicPr>
        <p:blipFill>
          <a:blip r:embed="rId25" cstate="print">
            <a:extLst>
              <a:ext uri="{BA23B5F9-1D63-4E1B-3E36-D7806D0ACF85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493" name="EDA76503-CDED-4CFD-BE35-260FBE36A8C1"/>
          <p:cNvPicPr>
            <a:picLocks noChangeAspect="1"/>
          </p:cNvPicPr>
          <p:nvPr/>
        </p:nvPicPr>
        <p:blipFill>
          <a:blip r:embed="rId24" cstate="print">
            <a:extLst>
              <a:ext uri="{2FF37548-94D8-4FA5-0ECB-D96DFD7A1528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494" name="45DD585F-EE08-44D5-ECC5-AAAC52B6322C"/>
          <p:cNvPicPr>
            <a:picLocks noChangeAspect="1"/>
          </p:cNvPicPr>
          <p:nvPr/>
        </p:nvPicPr>
        <p:blipFill>
          <a:blip r:embed="rId24" cstate="print">
            <a:extLst>
              <a:ext uri="{FB90F8C2-F80C-44EF-7966-F19DD4348D28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495" name="13ABA992-F18B-4BD4-36B2-71DE7CAB6890"/>
          <p:cNvPicPr>
            <a:picLocks noChangeAspect="1"/>
          </p:cNvPicPr>
          <p:nvPr/>
        </p:nvPicPr>
        <p:blipFill>
          <a:blip r:embed="rId26" cstate="print">
            <a:extLst>
              <a:ext uri="{F46667A0-AF89-41F0-BE1D-00906CDF0294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496" name="76294FA6-BC6A-4B1B-97FC-071EF9E49FAE"/>
          <p:cNvPicPr>
            <a:picLocks noChangeAspect="1"/>
          </p:cNvPicPr>
          <p:nvPr/>
        </p:nvPicPr>
        <p:blipFill>
          <a:blip r:embed="rId27" cstate="print">
            <a:extLst>
              <a:ext uri="{79725263-3985-4057-C0C1-169A033A4D15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497" name="TextBox497"/>
          <p:cNvSpPr txBox="1"/>
          <p:nvPr/>
        </p:nvSpPr>
        <p:spPr>
          <a:xfrm>
            <a:off x="4355746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7/21</a:t>
            </a:r>
          </a:p>
        </p:txBody>
      </p:sp>
      <p:pic>
        <p:nvPicPr>
          <p:cNvPr id="498" name="0E13C918-65C0-488B-4F9E-0F7D0BD0CD78"/>
          <p:cNvPicPr>
            <a:picLocks noChangeAspect="1"/>
          </p:cNvPicPr>
          <p:nvPr/>
        </p:nvPicPr>
        <p:blipFill>
          <a:blip r:embed="rId24" cstate="print">
            <a:extLst>
              <a:ext uri="{D462E6C6-53E6-458F-2675-59AA93A33896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499" name="4CF166CE-2825-487F-85FE-6768449E2C20"/>
          <p:cNvPicPr>
            <a:picLocks noChangeAspect="1"/>
          </p:cNvPicPr>
          <p:nvPr/>
        </p:nvPicPr>
        <p:blipFill>
          <a:blip r:embed="rId28" cstate="print">
            <a:extLst>
              <a:ext uri="{423F094E-DF2B-404C-1D91-E23921C4ED2B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500" name="857DE9FE-4767-490B-6AD4-F7E2C3D68212"/>
          <p:cNvPicPr>
            <a:picLocks noChangeAspect="1"/>
          </p:cNvPicPr>
          <p:nvPr/>
        </p:nvPicPr>
        <p:blipFill>
          <a:blip r:embed="rId24" cstate="print">
            <a:extLst>
              <a:ext uri="{B0BE1412-A0D2-4203-ED2E-9E709CD49DDF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501" name="D3619732-8EA6-436E-A3DF-44EC8C6FA4D5"/>
          <p:cNvPicPr>
            <a:picLocks noChangeAspect="1"/>
          </p:cNvPicPr>
          <p:nvPr/>
        </p:nvPicPr>
        <p:blipFill>
          <a:blip r:embed="rId24" cstate="print">
            <a:extLst>
              <a:ext uri="{70EDF09E-6F43-43FD-59E1-544A13CEC44A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502" name="FFE2BC64-5A6C-4A7D-92C4-6A23CA4F9E38"/>
          <p:cNvPicPr>
            <a:picLocks noChangeAspect="1"/>
          </p:cNvPicPr>
          <p:nvPr/>
        </p:nvPicPr>
        <p:blipFill>
          <a:blip r:embed="rId25" cstate="print">
            <a:extLst>
              <a:ext uri="{7FFEE0DA-CE96-46D8-2760-ABB6B4BC91BF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503" name="CAD8B2B3-CB55-4F90-4D44-F452A4680EAF"/>
          <p:cNvPicPr>
            <a:picLocks noChangeAspect="1"/>
          </p:cNvPicPr>
          <p:nvPr/>
        </p:nvPicPr>
        <p:blipFill>
          <a:blip r:embed="rId24" cstate="print">
            <a:extLst>
              <a:ext uri="{3DC48486-6B41-471F-6850-8E982B080965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504" name="5031CD6E-9F5D-4D06-E957-E83C5BFB247B"/>
          <p:cNvPicPr>
            <a:picLocks noChangeAspect="1"/>
          </p:cNvPicPr>
          <p:nvPr/>
        </p:nvPicPr>
        <p:blipFill>
          <a:blip r:embed="rId24" cstate="print">
            <a:extLst>
              <a:ext uri="{E6BC618C-52EC-4932-D39C-D2F59D3E32FC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505" name="EFB2415D-CCFB-4579-6116-084807387313"/>
          <p:cNvPicPr>
            <a:picLocks noChangeAspect="1"/>
          </p:cNvPicPr>
          <p:nvPr/>
        </p:nvPicPr>
        <p:blipFill>
          <a:blip r:embed="rId25" cstate="print">
            <a:extLst>
              <a:ext uri="{1F578694-3FF0-44B1-ABA9-6383ABF49314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506" name="5F86FCB6-2682-435C-FA8E-41D6506E8A57"/>
          <p:cNvPicPr>
            <a:picLocks noChangeAspect="1"/>
          </p:cNvPicPr>
          <p:nvPr/>
        </p:nvPicPr>
        <p:blipFill>
          <a:blip r:embed="rId29" cstate="print">
            <a:extLst>
              <a:ext uri="{D40D2059-C0F2-42AF-43A3-9C2D21988568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507" name="899B6BFE-F1DB-476E-C66E-7F27F238DFB0"/>
          <p:cNvPicPr>
            <a:picLocks noChangeAspect="1"/>
          </p:cNvPicPr>
          <p:nvPr/>
        </p:nvPicPr>
        <p:blipFill>
          <a:blip r:embed="rId24" cstate="print">
            <a:extLst>
              <a:ext uri="{78255896-D6D0-4C94-F8EC-24A6B82B7058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508" name="59610C7E-14B9-4349-EEC8-CABB53EFAF1E"/>
          <p:cNvPicPr>
            <a:picLocks noChangeAspect="1"/>
          </p:cNvPicPr>
          <p:nvPr/>
        </p:nvPicPr>
        <p:blipFill>
          <a:blip r:embed="rId25" cstate="print">
            <a:extLst>
              <a:ext uri="{078E3315-F3D0-43E0-66BB-FA9129354922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509" name="E3E653A0-8C71-4D75-9590-BCD4BAC8F237"/>
          <p:cNvPicPr>
            <a:picLocks noChangeAspect="1"/>
          </p:cNvPicPr>
          <p:nvPr/>
        </p:nvPicPr>
        <p:blipFill>
          <a:blip r:embed="rId25" cstate="print">
            <a:extLst>
              <a:ext uri="{F7081365-2068-49D2-CD4A-7C82F2F7467A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510" name="A4C30930-413F-407B-487C-C055952396D2"/>
          <p:cNvPicPr>
            <a:picLocks noChangeAspect="1"/>
          </p:cNvPicPr>
          <p:nvPr/>
        </p:nvPicPr>
        <p:blipFill>
          <a:blip r:embed="rId24" cstate="print">
            <a:extLst>
              <a:ext uri="{D383C691-FB13-4C3D-D002-EC0098283678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511" name="008AB235-6D28-44E2-98DB-E68EB3EB63EE"/>
          <p:cNvPicPr>
            <a:picLocks noChangeAspect="1"/>
          </p:cNvPicPr>
          <p:nvPr/>
        </p:nvPicPr>
        <p:blipFill>
          <a:blip r:embed="rId24" cstate="print">
            <a:extLst>
              <a:ext uri="{6014EE63-B1DF-487D-C183-0858893748DD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512" name="8C88DB39-C1A9-482E-258D-697448A60511"/>
          <p:cNvPicPr>
            <a:picLocks noChangeAspect="1"/>
          </p:cNvPicPr>
          <p:nvPr/>
        </p:nvPicPr>
        <p:blipFill>
          <a:blip r:embed="rId25" cstate="print">
            <a:extLst>
              <a:ext uri="{92FE8DB3-B669-4D6E-0B32-617C6476C909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513" name="A758712E-DDF1-4661-0A84-11E290A3842F"/>
          <p:cNvPicPr>
            <a:picLocks noChangeAspect="1"/>
          </p:cNvPicPr>
          <p:nvPr/>
        </p:nvPicPr>
        <p:blipFill>
          <a:blip r:embed="rId24" cstate="print">
            <a:extLst>
              <a:ext uri="{C71BA7DF-6ED6-490E-F314-B6773DC7475A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514" name="A8C414A0-6CDC-4EE2-58C3-FAC61C9E308B"/>
          <p:cNvPicPr>
            <a:picLocks noChangeAspect="1"/>
          </p:cNvPicPr>
          <p:nvPr/>
        </p:nvPicPr>
        <p:blipFill>
          <a:blip r:embed="rId24" cstate="print">
            <a:extLst>
              <a:ext uri="{0AEAAE27-FE1A-46E2-8EE2-7774A71273F1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515" name="401AF066-C4E4-4B9E-9B18-6BFD849ECE97"/>
          <p:cNvPicPr>
            <a:picLocks noChangeAspect="1"/>
          </p:cNvPicPr>
          <p:nvPr/>
        </p:nvPicPr>
        <p:blipFill>
          <a:blip r:embed="rId30" cstate="print">
            <a:extLst>
              <a:ext uri="{D4F44425-7941-408F-8A3A-3A09C5B5401F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516" name="0CE7C5B4-3C56-4344-0FA3-2284DF511AFE"/>
          <p:cNvPicPr>
            <a:picLocks noChangeAspect="1"/>
          </p:cNvPicPr>
          <p:nvPr/>
        </p:nvPicPr>
        <p:blipFill>
          <a:blip r:embed="rId24" cstate="print">
            <a:extLst>
              <a:ext uri="{4DE0A3E7-F4F0-4D4A-4CB3-72BFE5A290E7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517" name="FD6F32BF-C1D6-4E95-A33E-824E8C051AF3"/>
          <p:cNvPicPr>
            <a:picLocks noChangeAspect="1"/>
          </p:cNvPicPr>
          <p:nvPr/>
        </p:nvPicPr>
        <p:blipFill>
          <a:blip r:embed="rId31" cstate="print">
            <a:extLst>
              <a:ext uri="{6C0F3FC4-DE73-4F2C-812F-033D8BF3AABB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9F6343FD-67A9-40FF-DB3A-90CFF6705732}"/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CDDBBA9F-2DFA-4957-9581-7115448D5BFA"/>
          <p:cNvPicPr>
            <a:picLocks noChangeAspect="1"/>
          </p:cNvPicPr>
          <p:nvPr/>
        </p:nvPicPr>
        <p:blipFill>
          <a:blip r:embed="rId2" cstate="print">
            <a:extLst>
              <a:ext uri="{F49E4023-4EF3-4E26-FCF4-DF063FA6156D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519" name="F1E72FA7-CF13-4C21-F313-A1DC1971A130"/>
          <p:cNvPicPr>
            <a:picLocks noChangeAspect="1"/>
          </p:cNvPicPr>
          <p:nvPr/>
        </p:nvPicPr>
        <p:blipFill>
          <a:blip r:embed="rId3" cstate="print">
            <a:extLst>
              <a:ext uri="{EBF20771-8799-4213-6A53-8493E2E27411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520" name="5FEA72B5-37E7-4103-687A-78F4E5F7FE21"/>
          <p:cNvPicPr>
            <a:picLocks noChangeAspect="1"/>
          </p:cNvPicPr>
          <p:nvPr/>
        </p:nvPicPr>
        <p:blipFill>
          <a:blip r:embed="rId4" cstate="print">
            <a:extLst>
              <a:ext uri="{04B48D92-A859-4C94-95AF-B80CA1CB27FD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521" name="1F1C0DBD-8B0A-4C09-EE62-283715CBAFEA"/>
          <p:cNvPicPr>
            <a:picLocks noChangeAspect="1"/>
          </p:cNvPicPr>
          <p:nvPr/>
        </p:nvPicPr>
        <p:blipFill>
          <a:blip r:embed="rId5" cstate="print">
            <a:extLst>
              <a:ext uri="{57B2FBE1-C8F9-4CE4-AD0B-0FEA1B7B614A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522" name="7DC9DEA5-E2E6-4DC6-A261-A5DDFF90F6E7"/>
          <p:cNvPicPr>
            <a:picLocks noChangeAspect="1"/>
          </p:cNvPicPr>
          <p:nvPr/>
        </p:nvPicPr>
        <p:blipFill>
          <a:blip r:embed="rId6" cstate="print">
            <a:extLst>
              <a:ext uri="{D7BD5509-87D5-4EE2-2A2B-D5C418545CCF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523" name="AD15ADD2-AD8B-4E51-2C37-EA6A3364D514"/>
          <p:cNvPicPr>
            <a:picLocks noChangeAspect="1"/>
          </p:cNvPicPr>
          <p:nvPr/>
        </p:nvPicPr>
        <p:blipFill>
          <a:blip r:embed="rId7" cstate="print">
            <a:extLst>
              <a:ext uri="{96C33980-7103-47B4-CCC3-AB6217B51A43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524" name="E9ED204B-7CC9-45D3-8D1A-7DEAF0B8903D"/>
          <p:cNvPicPr>
            <a:picLocks noChangeAspect="1"/>
          </p:cNvPicPr>
          <p:nvPr/>
        </p:nvPicPr>
        <p:blipFill>
          <a:blip r:embed="rId8" cstate="print">
            <a:extLst>
              <a:ext uri="{D5F78803-EE1C-41AB-531D-78508037E2A6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525" name="0DC0FB93-B574-4742-2A4C-A277B1196530"/>
          <p:cNvPicPr>
            <a:picLocks noChangeAspect="1"/>
          </p:cNvPicPr>
          <p:nvPr/>
        </p:nvPicPr>
        <p:blipFill>
          <a:blip r:embed="rId9" cstate="print">
            <a:extLst>
              <a:ext uri="{7D20AF92-09F6-4CF3-FEEF-5C7993F92211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526" name="A9A1A2AE-AF42-4DD3-1B3F-94C50CE899FD"/>
          <p:cNvPicPr>
            <a:picLocks noChangeAspect="1"/>
          </p:cNvPicPr>
          <p:nvPr/>
        </p:nvPicPr>
        <p:blipFill>
          <a:blip r:embed="rId10" cstate="print">
            <a:extLst>
              <a:ext uri="{91E9E0F7-C316-4FC0-C442-9AD526203A6E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527" name="4E65A40E-2CDD-4246-436D-B3EBAD0611A0"/>
          <p:cNvPicPr>
            <a:picLocks noChangeAspect="1"/>
          </p:cNvPicPr>
          <p:nvPr/>
        </p:nvPicPr>
        <p:blipFill>
          <a:blip r:embed="rId11" cstate="print">
            <a:extLst>
              <a:ext uri="{063FB579-60CE-4B05-FC7A-660EED7BE2FB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528" name="092D1379-5812-41E0-A27A-90CD03C9F5A0"/>
          <p:cNvPicPr>
            <a:picLocks noChangeAspect="1"/>
          </p:cNvPicPr>
          <p:nvPr/>
        </p:nvPicPr>
        <p:blipFill>
          <a:blip r:embed="rId12" cstate="print">
            <a:extLst>
              <a:ext uri="{EC8F0C37-EC35-4E0E-CAAB-6E15664D8938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529" name="1CC912E2-DF97-413A-48D0-AF39115BA64E"/>
          <p:cNvPicPr>
            <a:picLocks noChangeAspect="1"/>
          </p:cNvPicPr>
          <p:nvPr/>
        </p:nvPicPr>
        <p:blipFill>
          <a:blip r:embed="rId13" cstate="print">
            <a:extLst>
              <a:ext uri="{EB0218A0-762D-4BAA-DC32-6B9BF11CDB65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530" name="D549BCFA-A70C-4A13-F857-0EA358F0A3A4"/>
          <p:cNvPicPr>
            <a:picLocks noChangeAspect="1"/>
          </p:cNvPicPr>
          <p:nvPr/>
        </p:nvPicPr>
        <p:blipFill>
          <a:blip r:embed="rId14" cstate="print">
            <a:extLst>
              <a:ext uri="{27A1785E-DAF7-4A28-6013-5583988AB8FF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531" name="3D1C164A-2C32-4F6C-F392-D7A4C5ECB511"/>
          <p:cNvPicPr>
            <a:picLocks noChangeAspect="1"/>
          </p:cNvPicPr>
          <p:nvPr/>
        </p:nvPicPr>
        <p:blipFill>
          <a:blip r:embed="rId15" cstate="print">
            <a:extLst>
              <a:ext uri="{C4DC4917-1E28-472D-A0F5-7D3273F6E9E5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532" name="9AE76AD3-7EC7-4E54-A755-3E22CA7DB1DC"/>
          <p:cNvPicPr>
            <a:picLocks noChangeAspect="1"/>
          </p:cNvPicPr>
          <p:nvPr/>
        </p:nvPicPr>
        <p:blipFill>
          <a:blip r:embed="rId16" cstate="print">
            <a:extLst>
              <a:ext uri="{12DC8666-804B-4059-19C8-2037C4BC1AE7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533" name="8DAB9A4C-01B9-4075-68B0-24BC6904BCCC"/>
          <p:cNvPicPr>
            <a:picLocks noChangeAspect="1"/>
          </p:cNvPicPr>
          <p:nvPr/>
        </p:nvPicPr>
        <p:blipFill>
          <a:blip r:embed="rId17" cstate="print">
            <a:extLst>
              <a:ext uri="{1CE934AA-4306-41A5-F9EF-A9329C01B36E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534" name="E631DA30-DD8F-43B8-D440-7C7BB5C58A04"/>
          <p:cNvPicPr>
            <a:picLocks noChangeAspect="1"/>
          </p:cNvPicPr>
          <p:nvPr/>
        </p:nvPicPr>
        <p:blipFill>
          <a:blip r:embed="rId18" cstate="print">
            <a:extLst>
              <a:ext uri="{31C2086B-3734-4007-C1BF-E7C87CADEE99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535" name="F675D45B-67D0-4DE7-CA60-F3EFE2AF06B2"/>
          <p:cNvPicPr>
            <a:picLocks noChangeAspect="1"/>
          </p:cNvPicPr>
          <p:nvPr/>
        </p:nvPicPr>
        <p:blipFill>
          <a:blip r:embed="rId19" cstate="print">
            <a:extLst>
              <a:ext uri="{471A7A68-4A7B-41EA-D095-D4E8DF76E481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536" name="B051177C-B1EC-4445-DDA7-B6829CF4FD3A"/>
          <p:cNvPicPr>
            <a:picLocks noChangeAspect="1"/>
          </p:cNvPicPr>
          <p:nvPr/>
        </p:nvPicPr>
        <p:blipFill>
          <a:blip r:embed="rId20" cstate="print">
            <a:extLst>
              <a:ext uri="{FB8336DE-14CB-4A2D-CAD3-C2E4BD2BF712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537" name="8CFA2499-659E-4804-8001-12D171259FC6"/>
          <p:cNvPicPr>
            <a:picLocks noChangeAspect="1"/>
          </p:cNvPicPr>
          <p:nvPr/>
        </p:nvPicPr>
        <p:blipFill>
          <a:blip r:embed="rId21" cstate="print">
            <a:extLst>
              <a:ext uri="{EB16DE07-2C0D-4394-28CD-E63913E9B130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538" name="5377AAFA-499F-43A8-BB0D-40A0B482D8A2"/>
          <p:cNvPicPr>
            <a:picLocks noChangeAspect="1"/>
          </p:cNvPicPr>
          <p:nvPr/>
        </p:nvPicPr>
        <p:blipFill>
          <a:blip r:embed="rId22" cstate="print">
            <a:extLst>
              <a:ext uri="{0427B044-113B-41F0-E75B-52A184959FFE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539" name="C85F4806-2AFF-4F35-9E7D-E0C7C5988100"/>
          <p:cNvPicPr>
            <a:picLocks noChangeAspect="1"/>
          </p:cNvPicPr>
          <p:nvPr/>
        </p:nvPicPr>
        <p:blipFill>
          <a:blip r:embed="rId23" cstate="print">
            <a:extLst>
              <a:ext uri="{3C2C110A-C28C-4000-55DD-514267F505FA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540" name="TextBox540"/>
          <p:cNvSpPr txBox="1"/>
          <p:nvPr/>
        </p:nvSpPr>
        <p:spPr>
          <a:xfrm>
            <a:off x="117839" y="347772"/>
            <a:ext cx="4076700" cy="927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Overview</a:t>
            </a:r>
          </a:p>
          <a:p>
            <a:pPr marL="263913" marR="0" indent="0" eaLnBrk="0">
              <a:lnSpc>
                <a:spcPct val="88000"/>
              </a:lnSpc>
              <a:spcBef>
                <a:spcPts val="145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Two-period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(t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1,2),</a:t>
            </a:r>
            <a:r>
              <a:rPr lang="en-US" altLang="zh-CN" sz="85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(indexed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i),</a:t>
            </a:r>
            <a:r>
              <a:rPr lang="en-US" altLang="zh-CN" sz="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single-good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economy.</a:t>
            </a:r>
          </a:p>
          <a:p>
            <a:pPr marL="263914" marR="0" indent="0" eaLnBrk="0">
              <a:lnSpc>
                <a:spcPct val="88000"/>
              </a:lnSpc>
              <a:spcBef>
                <a:spcPts val="28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each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country,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representative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Household:</a:t>
            </a:r>
          </a:p>
          <a:p>
            <a:pPr marL="541002" marR="0" indent="0" eaLnBrk="0">
              <a:lnSpc>
                <a:spcPct val="88000"/>
              </a:lnSpc>
              <a:spcBef>
                <a:spcPts val="166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Receives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endowment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saves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via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-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safe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deposits.</a:t>
            </a:r>
          </a:p>
        </p:txBody>
      </p:sp>
      <p:pic>
        <p:nvPicPr>
          <p:cNvPr id="541" name="90680460-81DF-4539-D9EC-EB76E1919CF1"/>
          <p:cNvPicPr>
            <a:picLocks noChangeAspect="1"/>
          </p:cNvPicPr>
          <p:nvPr/>
        </p:nvPicPr>
        <p:blipFill>
          <a:blip r:embed="rId24" cstate="print">
            <a:extLst>
              <a:ext uri="{A7C02B36-97D0-4BA9-ABE7-AF457E8EBB47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542" name="A82020D1-FBAE-41B4-3B92-F74C267BBBFF"/>
          <p:cNvPicPr>
            <a:picLocks noChangeAspect="1"/>
          </p:cNvPicPr>
          <p:nvPr/>
        </p:nvPicPr>
        <p:blipFill>
          <a:blip r:embed="rId25" cstate="print">
            <a:extLst>
              <a:ext uri="{7B2DF13B-AC3F-47F4-750D-7005595CA3FB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543" name="31DCBDC4-747E-41DF-0AFA-866B16BD65D2"/>
          <p:cNvPicPr>
            <a:picLocks noChangeAspect="1"/>
          </p:cNvPicPr>
          <p:nvPr/>
        </p:nvPicPr>
        <p:blipFill>
          <a:blip r:embed="rId25" cstate="print">
            <a:extLst>
              <a:ext uri="{1C813A20-0176-4197-FF24-47E3842EEEC0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544" name="D98DF2C3-42DD-4DF4-245C-9AE9933DDBBB"/>
          <p:cNvPicPr>
            <a:picLocks noChangeAspect="1"/>
          </p:cNvPicPr>
          <p:nvPr/>
        </p:nvPicPr>
        <p:blipFill>
          <a:blip r:embed="rId24" cstate="print">
            <a:extLst>
              <a:ext uri="{9C8E1461-753E-4098-ADAB-9ED1AFBDB25F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545" name="94125271-8AF4-41AE-E1BF-23A6BC5DC311"/>
          <p:cNvPicPr>
            <a:picLocks noChangeAspect="1"/>
          </p:cNvPicPr>
          <p:nvPr/>
        </p:nvPicPr>
        <p:blipFill>
          <a:blip r:embed="rId24" cstate="print">
            <a:extLst>
              <a:ext uri="{EB295640-3680-4D1B-5970-2B6E97679B78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546" name="17AE05A4-4902-4190-7DA9-F006B0A67870"/>
          <p:cNvPicPr>
            <a:picLocks noChangeAspect="1"/>
          </p:cNvPicPr>
          <p:nvPr/>
        </p:nvPicPr>
        <p:blipFill>
          <a:blip r:embed="rId26" cstate="print">
            <a:extLst>
              <a:ext uri="{959CD521-AC5A-4F24-6BC1-C54F6B1B79DF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547" name="E531C5AF-12D5-4D6E-EDAA-DFCDDE10F05B"/>
          <p:cNvPicPr>
            <a:picLocks noChangeAspect="1"/>
          </p:cNvPicPr>
          <p:nvPr/>
        </p:nvPicPr>
        <p:blipFill>
          <a:blip r:embed="rId27" cstate="print">
            <a:extLst>
              <a:ext uri="{EFF8960D-CDDB-4A8F-4338-C12FEF5DB997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548" name="TextBox548"/>
          <p:cNvSpPr txBox="1"/>
          <p:nvPr/>
        </p:nvSpPr>
        <p:spPr>
          <a:xfrm>
            <a:off x="4355746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7/21</a:t>
            </a:r>
          </a:p>
        </p:txBody>
      </p:sp>
      <p:pic>
        <p:nvPicPr>
          <p:cNvPr id="549" name="533EF5F2-0165-4565-62EA-451D7D96366C"/>
          <p:cNvPicPr>
            <a:picLocks noChangeAspect="1"/>
          </p:cNvPicPr>
          <p:nvPr/>
        </p:nvPicPr>
        <p:blipFill>
          <a:blip r:embed="rId24" cstate="print">
            <a:extLst>
              <a:ext uri="{FF7A58A4-6416-40A0-98E7-F66D10D05661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550" name="CC7A6DA9-8BF6-47D5-8B95-E77883915BCF"/>
          <p:cNvPicPr>
            <a:picLocks noChangeAspect="1"/>
          </p:cNvPicPr>
          <p:nvPr/>
        </p:nvPicPr>
        <p:blipFill>
          <a:blip r:embed="rId28" cstate="print">
            <a:extLst>
              <a:ext uri="{0389F562-95A1-421A-C7A5-5652D6029179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551" name="24C383F1-825C-4829-3C2E-4544162F6B2A"/>
          <p:cNvPicPr>
            <a:picLocks noChangeAspect="1"/>
          </p:cNvPicPr>
          <p:nvPr/>
        </p:nvPicPr>
        <p:blipFill>
          <a:blip r:embed="rId24" cstate="print">
            <a:extLst>
              <a:ext uri="{EAD66554-0391-4347-FFF3-FA67BA47C0E2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552" name="AF0C3970-4BF0-4B6B-A0C1-377F166A8038"/>
          <p:cNvPicPr>
            <a:picLocks noChangeAspect="1"/>
          </p:cNvPicPr>
          <p:nvPr/>
        </p:nvPicPr>
        <p:blipFill>
          <a:blip r:embed="rId24" cstate="print">
            <a:extLst>
              <a:ext uri="{68B8191B-A379-484A-7B81-ABF04461F55B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553" name="9DFA17C4-0849-429E-9DB5-4FF7DB5F38FD"/>
          <p:cNvPicPr>
            <a:picLocks noChangeAspect="1"/>
          </p:cNvPicPr>
          <p:nvPr/>
        </p:nvPicPr>
        <p:blipFill>
          <a:blip r:embed="rId25" cstate="print">
            <a:extLst>
              <a:ext uri="{5949189B-8E9E-458B-8FA9-5D8DD1536AFC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554" name="4271C73B-7798-4ACA-629D-25A36A3C06DC"/>
          <p:cNvPicPr>
            <a:picLocks noChangeAspect="1"/>
          </p:cNvPicPr>
          <p:nvPr/>
        </p:nvPicPr>
        <p:blipFill>
          <a:blip r:embed="rId24" cstate="print">
            <a:extLst>
              <a:ext uri="{B2C4DA10-74AB-4950-FB0C-07431CD3AF4C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555" name="E5F3D1AD-05C2-43E9-BAE0-B53516F8029B"/>
          <p:cNvPicPr>
            <a:picLocks noChangeAspect="1"/>
          </p:cNvPicPr>
          <p:nvPr/>
        </p:nvPicPr>
        <p:blipFill>
          <a:blip r:embed="rId24" cstate="print">
            <a:extLst>
              <a:ext uri="{0E7E2CAD-A902-4E4C-0551-5B061E246186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556" name="20B70674-BF3F-434B-ECA4-59428E0DBFC9"/>
          <p:cNvPicPr>
            <a:picLocks noChangeAspect="1"/>
          </p:cNvPicPr>
          <p:nvPr/>
        </p:nvPicPr>
        <p:blipFill>
          <a:blip r:embed="rId25" cstate="print">
            <a:extLst>
              <a:ext uri="{503636B5-0829-4F6A-8756-3EA9B6A8DB79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557" name="024073CC-E30E-4F80-9341-8E8A73FF6693"/>
          <p:cNvPicPr>
            <a:picLocks noChangeAspect="1"/>
          </p:cNvPicPr>
          <p:nvPr/>
        </p:nvPicPr>
        <p:blipFill>
          <a:blip r:embed="rId29" cstate="print">
            <a:extLst>
              <a:ext uri="{78DAA090-395E-45F8-324D-9CE61A804232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558" name="A3ECD607-3479-4389-3576-AD8F398BC9E4"/>
          <p:cNvPicPr>
            <a:picLocks noChangeAspect="1"/>
          </p:cNvPicPr>
          <p:nvPr/>
        </p:nvPicPr>
        <p:blipFill>
          <a:blip r:embed="rId24" cstate="print">
            <a:extLst>
              <a:ext uri="{59B8366A-76EE-4B6A-D72C-225B160122F9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559" name="437E803F-A714-4692-78CD-CE1525581B45"/>
          <p:cNvPicPr>
            <a:picLocks noChangeAspect="1"/>
          </p:cNvPicPr>
          <p:nvPr/>
        </p:nvPicPr>
        <p:blipFill>
          <a:blip r:embed="rId25" cstate="print">
            <a:extLst>
              <a:ext uri="{0A704619-2D59-40ED-0E83-722D7DD7168A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560" name="47664ECF-30EC-4026-C825-2899D2C580D3"/>
          <p:cNvPicPr>
            <a:picLocks noChangeAspect="1"/>
          </p:cNvPicPr>
          <p:nvPr/>
        </p:nvPicPr>
        <p:blipFill>
          <a:blip r:embed="rId25" cstate="print">
            <a:extLst>
              <a:ext uri="{11401B7E-FD12-4971-526D-3874C74C46B7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561" name="10A9DE1E-49DF-48AE-1B87-C2B285ECADEF"/>
          <p:cNvPicPr>
            <a:picLocks noChangeAspect="1"/>
          </p:cNvPicPr>
          <p:nvPr/>
        </p:nvPicPr>
        <p:blipFill>
          <a:blip r:embed="rId24" cstate="print">
            <a:extLst>
              <a:ext uri="{806420AB-5AA7-42D5-2721-DF7BF3456DA4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562" name="75760217-DBA2-426D-FD23-C33B03C4B41E"/>
          <p:cNvPicPr>
            <a:picLocks noChangeAspect="1"/>
          </p:cNvPicPr>
          <p:nvPr/>
        </p:nvPicPr>
        <p:blipFill>
          <a:blip r:embed="rId24" cstate="print">
            <a:extLst>
              <a:ext uri="{5369C47D-3BF0-42C9-439F-06EA1D80928C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563" name="03A270B4-D8D3-4F57-42CB-4FBC70F047BE"/>
          <p:cNvPicPr>
            <a:picLocks noChangeAspect="1"/>
          </p:cNvPicPr>
          <p:nvPr/>
        </p:nvPicPr>
        <p:blipFill>
          <a:blip r:embed="rId25" cstate="print">
            <a:extLst>
              <a:ext uri="{BEDEEA59-9E6C-44D1-2CAF-9E2F407B5F58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564" name="8C74FA84-1E91-4EFE-EE8C-5D31C5400023"/>
          <p:cNvPicPr>
            <a:picLocks noChangeAspect="1"/>
          </p:cNvPicPr>
          <p:nvPr/>
        </p:nvPicPr>
        <p:blipFill>
          <a:blip r:embed="rId24" cstate="print">
            <a:extLst>
              <a:ext uri="{4FCBB4F3-FEC3-4F7D-E60C-BCE491AF0A9D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565" name="41D4CFF3-BFF3-451E-98FE-48B250C95B80"/>
          <p:cNvPicPr>
            <a:picLocks noChangeAspect="1"/>
          </p:cNvPicPr>
          <p:nvPr/>
        </p:nvPicPr>
        <p:blipFill>
          <a:blip r:embed="rId24" cstate="print">
            <a:extLst>
              <a:ext uri="{C096FA92-49C0-42FD-ECEA-57A04C15E172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566" name="5FF374EE-A38F-4873-79EC-947FF6A9A25F"/>
          <p:cNvPicPr>
            <a:picLocks noChangeAspect="1"/>
          </p:cNvPicPr>
          <p:nvPr/>
        </p:nvPicPr>
        <p:blipFill>
          <a:blip r:embed="rId30" cstate="print">
            <a:extLst>
              <a:ext uri="{1FB6C1BE-70F2-4116-5D06-2CDE416964AE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567" name="5643E8BC-5E0C-42C8-6ACC-819988461D91"/>
          <p:cNvPicPr>
            <a:picLocks noChangeAspect="1"/>
          </p:cNvPicPr>
          <p:nvPr/>
        </p:nvPicPr>
        <p:blipFill>
          <a:blip r:embed="rId24" cstate="print">
            <a:extLst>
              <a:ext uri="{F1A4E597-D6AB-4B67-9E0B-CE4C6347F223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568" name="A99619B2-FA64-40F6-56DE-BD91E485E766"/>
          <p:cNvPicPr>
            <a:picLocks noChangeAspect="1"/>
          </p:cNvPicPr>
          <p:nvPr/>
        </p:nvPicPr>
        <p:blipFill>
          <a:blip r:embed="rId31" cstate="print">
            <a:extLst>
              <a:ext uri="{99829272-948D-4195-3943-27248AE0BFCD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A95E20A8-89F6-4A52-25C1-80F4413C7A22}"/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1B4C7196-08A4-4BD4-15B5-6A4DBA7748DA"/>
          <p:cNvPicPr>
            <a:picLocks noChangeAspect="1"/>
          </p:cNvPicPr>
          <p:nvPr/>
        </p:nvPicPr>
        <p:blipFill>
          <a:blip r:embed="rId2" cstate="print">
            <a:extLst>
              <a:ext uri="{4DCF63F3-5496-40AE-7A9D-9566114100B7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570" name="FE15B9FA-6BD4-4C8D-D0DA-E2CC6162C009"/>
          <p:cNvPicPr>
            <a:picLocks noChangeAspect="1"/>
          </p:cNvPicPr>
          <p:nvPr/>
        </p:nvPicPr>
        <p:blipFill>
          <a:blip r:embed="rId3" cstate="print">
            <a:extLst>
              <a:ext uri="{983C13D7-0A11-4F13-25C6-558E90A54172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571" name="4EDE3C29-F978-4661-CDB0-3876D0DB5EA4"/>
          <p:cNvPicPr>
            <a:picLocks noChangeAspect="1"/>
          </p:cNvPicPr>
          <p:nvPr/>
        </p:nvPicPr>
        <p:blipFill>
          <a:blip r:embed="rId4" cstate="print">
            <a:extLst>
              <a:ext uri="{5BE2D471-210F-4DEF-3D48-C7AE75764FBC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572" name="9C76104E-78E5-4985-724C-93A5D93AE20D"/>
          <p:cNvPicPr>
            <a:picLocks noChangeAspect="1"/>
          </p:cNvPicPr>
          <p:nvPr/>
        </p:nvPicPr>
        <p:blipFill>
          <a:blip r:embed="rId5" cstate="print">
            <a:extLst>
              <a:ext uri="{80CD1B9E-FA5D-4E6C-8AB2-FCFC6BD5AF98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573" name="216E2934-2CC2-4B00-283A-30797D30E2EC"/>
          <p:cNvPicPr>
            <a:picLocks noChangeAspect="1"/>
          </p:cNvPicPr>
          <p:nvPr/>
        </p:nvPicPr>
        <p:blipFill>
          <a:blip r:embed="rId6" cstate="print">
            <a:extLst>
              <a:ext uri="{460F411C-CE15-4B69-6A9D-A7583D0C6951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574" name="3E37F916-302A-49DD-5077-41AB31654E4A"/>
          <p:cNvPicPr>
            <a:picLocks noChangeAspect="1"/>
          </p:cNvPicPr>
          <p:nvPr/>
        </p:nvPicPr>
        <p:blipFill>
          <a:blip r:embed="rId7" cstate="print">
            <a:extLst>
              <a:ext uri="{FDE2E0CD-A8A3-401B-5B7E-31274E41F758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575" name="CEAF0366-73A2-4AE4-8454-68980DF995FF"/>
          <p:cNvPicPr>
            <a:picLocks noChangeAspect="1"/>
          </p:cNvPicPr>
          <p:nvPr/>
        </p:nvPicPr>
        <p:blipFill>
          <a:blip r:embed="rId8" cstate="print">
            <a:extLst>
              <a:ext uri="{2B8594D9-AE35-4512-BA55-80D487333C57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576" name="B45204D9-2241-4734-E8BE-BD107FFB0A67"/>
          <p:cNvPicPr>
            <a:picLocks noChangeAspect="1"/>
          </p:cNvPicPr>
          <p:nvPr/>
        </p:nvPicPr>
        <p:blipFill>
          <a:blip r:embed="rId9" cstate="print">
            <a:extLst>
              <a:ext uri="{49538D09-A316-468C-19EE-91BD0F6E6D72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577" name="1C218504-E8C3-4623-3762-6188331D1E09"/>
          <p:cNvPicPr>
            <a:picLocks noChangeAspect="1"/>
          </p:cNvPicPr>
          <p:nvPr/>
        </p:nvPicPr>
        <p:blipFill>
          <a:blip r:embed="rId10" cstate="print">
            <a:extLst>
              <a:ext uri="{10C0C1AF-4DBE-4B75-761D-162A66A72038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578" name="56276CCD-E322-4B27-CE69-97A2E7672229"/>
          <p:cNvPicPr>
            <a:picLocks noChangeAspect="1"/>
          </p:cNvPicPr>
          <p:nvPr/>
        </p:nvPicPr>
        <p:blipFill>
          <a:blip r:embed="rId11" cstate="print">
            <a:extLst>
              <a:ext uri="{B0F858D1-77DA-4F9B-77B1-8A82ADD8C70D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579" name="0C589B4A-D31A-4F90-86F1-D89AEA5424D4"/>
          <p:cNvPicPr>
            <a:picLocks noChangeAspect="1"/>
          </p:cNvPicPr>
          <p:nvPr/>
        </p:nvPicPr>
        <p:blipFill>
          <a:blip r:embed="rId12" cstate="print">
            <a:extLst>
              <a:ext uri="{B6EEF5B4-EFB4-4B4A-FEC0-0729BB7DD88D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580" name="3ADC1159-DFBA-4295-B6E4-AC15B54B9CF3"/>
          <p:cNvPicPr>
            <a:picLocks noChangeAspect="1"/>
          </p:cNvPicPr>
          <p:nvPr/>
        </p:nvPicPr>
        <p:blipFill>
          <a:blip r:embed="rId13" cstate="print">
            <a:extLst>
              <a:ext uri="{1868B4ED-D5A7-4042-F8AB-7A234604A3AE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581" name="E1ECD5E6-BB3A-4AEE-88EC-3F51D6AD986F"/>
          <p:cNvPicPr>
            <a:picLocks noChangeAspect="1"/>
          </p:cNvPicPr>
          <p:nvPr/>
        </p:nvPicPr>
        <p:blipFill>
          <a:blip r:embed="rId14" cstate="print">
            <a:extLst>
              <a:ext uri="{A5AFA261-C4A9-4696-AA93-4FF0FECC3ED9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582" name="6278F74E-C0B9-4566-40CB-AC13317FE487"/>
          <p:cNvPicPr>
            <a:picLocks noChangeAspect="1"/>
          </p:cNvPicPr>
          <p:nvPr/>
        </p:nvPicPr>
        <p:blipFill>
          <a:blip r:embed="rId15" cstate="print">
            <a:extLst>
              <a:ext uri="{1E6EEBFD-B0B4-4D55-E387-8E58DEBCE3ED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583" name="AF67E3FA-77A8-48A1-31C7-CBB4937AD4A8"/>
          <p:cNvPicPr>
            <a:picLocks noChangeAspect="1"/>
          </p:cNvPicPr>
          <p:nvPr/>
        </p:nvPicPr>
        <p:blipFill>
          <a:blip r:embed="rId16" cstate="print">
            <a:extLst>
              <a:ext uri="{66271DD5-52A2-4DB1-08AA-60A7DE6D203B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584" name="5D7F4222-8CD4-4717-6A8E-4B049C517E13"/>
          <p:cNvPicPr>
            <a:picLocks noChangeAspect="1"/>
          </p:cNvPicPr>
          <p:nvPr/>
        </p:nvPicPr>
        <p:blipFill>
          <a:blip r:embed="rId17" cstate="print">
            <a:extLst>
              <a:ext uri="{CA905330-D9E5-4019-3B1E-85E467E1340A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585" name="32C45FDC-AEDA-40D1-B8EB-B6B7CF67C816"/>
          <p:cNvPicPr>
            <a:picLocks noChangeAspect="1"/>
          </p:cNvPicPr>
          <p:nvPr/>
        </p:nvPicPr>
        <p:blipFill>
          <a:blip r:embed="rId18" cstate="print">
            <a:extLst>
              <a:ext uri="{7B48B647-ED72-43B4-971F-A7DB5DBC8E75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586" name="6EBFC5A4-6A01-4768-0E01-AA7A6860BF27"/>
          <p:cNvPicPr>
            <a:picLocks noChangeAspect="1"/>
          </p:cNvPicPr>
          <p:nvPr/>
        </p:nvPicPr>
        <p:blipFill>
          <a:blip r:embed="rId19" cstate="print">
            <a:extLst>
              <a:ext uri="{A47EF40D-54A4-475B-1899-3464C37A086E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587" name="3BB9182D-1468-474B-BA57-50559792B997"/>
          <p:cNvPicPr>
            <a:picLocks noChangeAspect="1"/>
          </p:cNvPicPr>
          <p:nvPr/>
        </p:nvPicPr>
        <p:blipFill>
          <a:blip r:embed="rId20" cstate="print">
            <a:extLst>
              <a:ext uri="{8C4F2BCC-B3DA-47AC-CB0A-AC7B016CAD35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588" name="D518FDB0-1BF4-46D0-08EA-8EFC3FFBF9E8"/>
          <p:cNvPicPr>
            <a:picLocks noChangeAspect="1"/>
          </p:cNvPicPr>
          <p:nvPr/>
        </p:nvPicPr>
        <p:blipFill>
          <a:blip r:embed="rId21" cstate="print">
            <a:extLst>
              <a:ext uri="{98FC0205-EDC1-4373-CEE6-510EC4B6AEEC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589" name="8028D76B-89B3-4143-F2DD-30F7D81BFC8E"/>
          <p:cNvPicPr>
            <a:picLocks noChangeAspect="1"/>
          </p:cNvPicPr>
          <p:nvPr/>
        </p:nvPicPr>
        <p:blipFill>
          <a:blip r:embed="rId22" cstate="print">
            <a:extLst>
              <a:ext uri="{8F93F6D1-9C8C-4633-3290-64B117C58F61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590" name="DB00C9F5-151B-43E5-5440-5622337B341B"/>
          <p:cNvPicPr>
            <a:picLocks noChangeAspect="1"/>
          </p:cNvPicPr>
          <p:nvPr/>
        </p:nvPicPr>
        <p:blipFill>
          <a:blip r:embed="rId23" cstate="print">
            <a:extLst>
              <a:ext uri="{27E5E6C8-529E-4A0B-08DD-22B3EE6CA0B5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591" name="TextBox591"/>
          <p:cNvSpPr txBox="1"/>
          <p:nvPr/>
        </p:nvSpPr>
        <p:spPr>
          <a:xfrm>
            <a:off x="117839" y="347772"/>
            <a:ext cx="4178300" cy="2070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Overview</a:t>
            </a:r>
          </a:p>
          <a:p>
            <a:pPr marL="263913" marR="0" indent="0" eaLnBrk="0">
              <a:lnSpc>
                <a:spcPct val="88000"/>
              </a:lnSpc>
              <a:spcBef>
                <a:spcPts val="145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Two-period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(t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1,2),</a:t>
            </a:r>
            <a:r>
              <a:rPr lang="en-US" altLang="zh-CN" sz="85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(indexed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i),</a:t>
            </a:r>
            <a:r>
              <a:rPr lang="en-US" altLang="zh-CN" sz="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single-good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economy.</a:t>
            </a:r>
          </a:p>
          <a:p>
            <a:pPr marL="263914" marR="0" indent="0" eaLnBrk="0">
              <a:lnSpc>
                <a:spcPct val="88000"/>
              </a:lnSpc>
              <a:spcBef>
                <a:spcPts val="28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each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country,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representative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Household:</a:t>
            </a:r>
          </a:p>
          <a:p>
            <a:pPr marL="541002" marR="0" indent="0" eaLnBrk="0">
              <a:lnSpc>
                <a:spcPct val="88000"/>
              </a:lnSpc>
              <a:spcBef>
                <a:spcPts val="166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Receives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endowment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saves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via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-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safe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deposits.</a:t>
            </a:r>
          </a:p>
          <a:p>
            <a:pPr marL="263914" marR="0" indent="0" eaLnBrk="0">
              <a:lnSpc>
                <a:spcPct val="88000"/>
              </a:lnSpc>
              <a:spcBef>
                <a:spcPts val="317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each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country,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unit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continuum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(indexed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i,j):</a:t>
            </a:r>
          </a:p>
          <a:p>
            <a:pPr marL="691563" marR="0" indent="-150560" eaLnBrk="0">
              <a:lnSpc>
                <a:spcPct val="96000"/>
              </a:lnSpc>
              <a:spcBef>
                <a:spcPts val="168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Ex-ante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identical.</a:t>
            </a:r>
            <a:r>
              <a:rPr lang="en-US" altLang="zh-CN" sz="8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Raise</a:t>
            </a:r>
            <a:r>
              <a:rPr lang="en-US" altLang="zh-CN" sz="850" kern="0" spc="-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</a:t>
            </a:r>
            <a:r>
              <a:rPr lang="en-US" altLang="zh-CN" sz="850" kern="0" spc="-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domestic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Households,</a:t>
            </a:r>
            <a:r>
              <a:rPr lang="en-US" altLang="zh-CN" sz="850" kern="0" spc="-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have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access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risky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bank-specific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project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return:</a:t>
            </a:r>
          </a:p>
          <a:p>
            <a:pPr marL="2077760" marR="0" indent="0" eaLnBrk="0">
              <a:lnSpc>
                <a:spcPct val="98000"/>
              </a:lnSpc>
              <a:spcBef>
                <a:spcPts val="791"/>
              </a:spcBef>
            </a:pP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550" kern="0" spc="0" baseline="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i,j</a:t>
            </a:r>
            <a:r>
              <a:rPr lang="en-US" altLang="zh-CN" sz="5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550" kern="0" spc="0" baseline="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+ϵ</a:t>
            </a:r>
            <a:r>
              <a:rPr lang="en-US" altLang="zh-CN" sz="550" kern="0" spc="0" baseline="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i,j</a:t>
            </a:r>
          </a:p>
          <a:p>
            <a:pPr marL="698623" marR="274224" indent="-2278" eaLnBrk="0">
              <a:lnSpc>
                <a:spcPct val="103000"/>
              </a:lnSpc>
              <a:spcBef>
                <a:spcPts val="975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Outside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Friction:</a:t>
            </a:r>
            <a:r>
              <a:rPr lang="en-US" altLang="zh-CN" sz="850" kern="0" spc="4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lend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or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borrow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only.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(Gertler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Kiyotaki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2010)</a:t>
            </a:r>
          </a:p>
        </p:txBody>
      </p:sp>
      <p:pic>
        <p:nvPicPr>
          <p:cNvPr id="592" name="AD0B1788-FC69-49E3-DF6F-C1941DF2FB89"/>
          <p:cNvPicPr>
            <a:picLocks noChangeAspect="1"/>
          </p:cNvPicPr>
          <p:nvPr/>
        </p:nvPicPr>
        <p:blipFill>
          <a:blip r:embed="rId24" cstate="print">
            <a:extLst>
              <a:ext uri="{2EAA46DC-3120-4C17-07C1-A5B480805DB3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593" name="2F7AF1D0-3499-4C1E-8017-B787543AC13A"/>
          <p:cNvPicPr>
            <a:picLocks noChangeAspect="1"/>
          </p:cNvPicPr>
          <p:nvPr/>
        </p:nvPicPr>
        <p:blipFill>
          <a:blip r:embed="rId25" cstate="print">
            <a:extLst>
              <a:ext uri="{816C5247-997E-4C8D-7F7E-9AE5A3E40F50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594" name="60B76929-CED6-4DC8-66FC-BFDDC2E9A5BB"/>
          <p:cNvPicPr>
            <a:picLocks noChangeAspect="1"/>
          </p:cNvPicPr>
          <p:nvPr/>
        </p:nvPicPr>
        <p:blipFill>
          <a:blip r:embed="rId25" cstate="print">
            <a:extLst>
              <a:ext uri="{4789768B-9D04-44CF-77A2-0E9822E288F6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595" name="EAAA9AA3-B022-44D0-0A5E-47BE120009DC"/>
          <p:cNvPicPr>
            <a:picLocks noChangeAspect="1"/>
          </p:cNvPicPr>
          <p:nvPr/>
        </p:nvPicPr>
        <p:blipFill>
          <a:blip r:embed="rId24" cstate="print">
            <a:extLst>
              <a:ext uri="{ABA9669C-D2F5-4421-6195-EDD570FB96EA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596" name="48720E99-5B85-4D81-6CBF-90E062DDEE7C"/>
          <p:cNvPicPr>
            <a:picLocks noChangeAspect="1"/>
          </p:cNvPicPr>
          <p:nvPr/>
        </p:nvPicPr>
        <p:blipFill>
          <a:blip r:embed="rId24" cstate="print">
            <a:extLst>
              <a:ext uri="{4F4D361E-2ADC-49C2-84FC-E24464E69CD4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597" name="C2C665AB-BDD6-4FB3-9D84-1DA806BF0E76"/>
          <p:cNvPicPr>
            <a:picLocks noChangeAspect="1"/>
          </p:cNvPicPr>
          <p:nvPr/>
        </p:nvPicPr>
        <p:blipFill>
          <a:blip r:embed="rId26" cstate="print">
            <a:extLst>
              <a:ext uri="{FBDD5E88-11AE-4AD9-3184-DB6AB521C279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598" name="69AF1798-4513-4EAA-4586-0F30C4365F39"/>
          <p:cNvPicPr>
            <a:picLocks noChangeAspect="1"/>
          </p:cNvPicPr>
          <p:nvPr/>
        </p:nvPicPr>
        <p:blipFill>
          <a:blip r:embed="rId27" cstate="print">
            <a:extLst>
              <a:ext uri="{1C71E28A-67A0-44BB-BF3F-66DB2C14C837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599" name="TextBox599"/>
          <p:cNvSpPr txBox="1"/>
          <p:nvPr/>
        </p:nvSpPr>
        <p:spPr>
          <a:xfrm>
            <a:off x="4355746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7/21</a:t>
            </a:r>
          </a:p>
        </p:txBody>
      </p:sp>
      <p:pic>
        <p:nvPicPr>
          <p:cNvPr id="600" name="7F45D1DB-98AC-49AC-D41A-9F41FBCD52FA"/>
          <p:cNvPicPr>
            <a:picLocks noChangeAspect="1"/>
          </p:cNvPicPr>
          <p:nvPr/>
        </p:nvPicPr>
        <p:blipFill>
          <a:blip r:embed="rId24" cstate="print">
            <a:extLst>
              <a:ext uri="{DF84EFE8-3F9D-47D8-D86C-40668B99E3DC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601" name="B48E59B5-9FB2-4A1A-CC28-C23E28F666DA"/>
          <p:cNvPicPr>
            <a:picLocks noChangeAspect="1"/>
          </p:cNvPicPr>
          <p:nvPr/>
        </p:nvPicPr>
        <p:blipFill>
          <a:blip r:embed="rId28" cstate="print">
            <a:extLst>
              <a:ext uri="{1BD813F9-727F-40DF-F9EC-F0506253644E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602" name="0309A6EB-E200-4545-169B-FFCF0CE36916"/>
          <p:cNvPicPr>
            <a:picLocks noChangeAspect="1"/>
          </p:cNvPicPr>
          <p:nvPr/>
        </p:nvPicPr>
        <p:blipFill>
          <a:blip r:embed="rId24" cstate="print">
            <a:extLst>
              <a:ext uri="{2BC8E2D4-05DB-4D32-D9A1-4D08567064C2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603" name="96CC791B-C5AD-49EA-90A5-E47F0CB04276"/>
          <p:cNvPicPr>
            <a:picLocks noChangeAspect="1"/>
          </p:cNvPicPr>
          <p:nvPr/>
        </p:nvPicPr>
        <p:blipFill>
          <a:blip r:embed="rId24" cstate="print">
            <a:extLst>
              <a:ext uri="{41AA9BF3-9DF6-4AAA-AD91-E3CA519CB674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604" name="3B80577A-D04E-4209-DE36-BE57F89FA577"/>
          <p:cNvPicPr>
            <a:picLocks noChangeAspect="1"/>
          </p:cNvPicPr>
          <p:nvPr/>
        </p:nvPicPr>
        <p:blipFill>
          <a:blip r:embed="rId25" cstate="print">
            <a:extLst>
              <a:ext uri="{48447682-B12F-438E-C491-B650A1617918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605" name="6CAA349A-631F-47F1-25FE-2B853B3118BD"/>
          <p:cNvPicPr>
            <a:picLocks noChangeAspect="1"/>
          </p:cNvPicPr>
          <p:nvPr/>
        </p:nvPicPr>
        <p:blipFill>
          <a:blip r:embed="rId24" cstate="print">
            <a:extLst>
              <a:ext uri="{6DBEC3CE-C3B8-4EA1-B509-5FCC821CA9AD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606" name="3EC4CC35-E360-4F34-A90F-B7245D81B428"/>
          <p:cNvPicPr>
            <a:picLocks noChangeAspect="1"/>
          </p:cNvPicPr>
          <p:nvPr/>
        </p:nvPicPr>
        <p:blipFill>
          <a:blip r:embed="rId24" cstate="print">
            <a:extLst>
              <a:ext uri="{28E2C8ED-05B6-4FA0-62DF-C84571202706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607" name="7B65CEC7-4295-4FBF-C123-B6F548DB1331"/>
          <p:cNvPicPr>
            <a:picLocks noChangeAspect="1"/>
          </p:cNvPicPr>
          <p:nvPr/>
        </p:nvPicPr>
        <p:blipFill>
          <a:blip r:embed="rId25" cstate="print">
            <a:extLst>
              <a:ext uri="{53569BEF-A400-49BE-1995-D2D7035E9000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608" name="C439FCC1-F0AC-4068-E1F8-484F5E179F09"/>
          <p:cNvPicPr>
            <a:picLocks noChangeAspect="1"/>
          </p:cNvPicPr>
          <p:nvPr/>
        </p:nvPicPr>
        <p:blipFill>
          <a:blip r:embed="rId29" cstate="print">
            <a:extLst>
              <a:ext uri="{121014E5-50CD-4FC2-F984-C7976DDFAF2D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609" name="92351D6F-63BA-4E0A-429E-F5B730027DED"/>
          <p:cNvPicPr>
            <a:picLocks noChangeAspect="1"/>
          </p:cNvPicPr>
          <p:nvPr/>
        </p:nvPicPr>
        <p:blipFill>
          <a:blip r:embed="rId24" cstate="print">
            <a:extLst>
              <a:ext uri="{4231E751-CA76-48DD-3CA0-19A12BFAFF78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610" name="444ECCFF-176B-4F69-12A9-500A1BF10FD2"/>
          <p:cNvPicPr>
            <a:picLocks noChangeAspect="1"/>
          </p:cNvPicPr>
          <p:nvPr/>
        </p:nvPicPr>
        <p:blipFill>
          <a:blip r:embed="rId25" cstate="print">
            <a:extLst>
              <a:ext uri="{0C77ABEF-6EC2-43B8-7FD6-9D3392E0E6A9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611" name="09A67A21-BEE8-4FD9-377B-7AE2ACA32538"/>
          <p:cNvPicPr>
            <a:picLocks noChangeAspect="1"/>
          </p:cNvPicPr>
          <p:nvPr/>
        </p:nvPicPr>
        <p:blipFill>
          <a:blip r:embed="rId25" cstate="print">
            <a:extLst>
              <a:ext uri="{F070DF85-253B-4622-7405-61998345AFD7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612" name="B7088FE4-CED1-4883-6F70-79CDD2454A67"/>
          <p:cNvPicPr>
            <a:picLocks noChangeAspect="1"/>
          </p:cNvPicPr>
          <p:nvPr/>
        </p:nvPicPr>
        <p:blipFill>
          <a:blip r:embed="rId24" cstate="print">
            <a:extLst>
              <a:ext uri="{09A1712F-F33C-42DB-AB98-0A6380D3FC61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613" name="56E6699C-412A-4925-BB6B-553FF6DE83A4"/>
          <p:cNvPicPr>
            <a:picLocks noChangeAspect="1"/>
          </p:cNvPicPr>
          <p:nvPr/>
        </p:nvPicPr>
        <p:blipFill>
          <a:blip r:embed="rId24" cstate="print">
            <a:extLst>
              <a:ext uri="{E918D9A1-3DC2-43B2-0DFB-61B2FF3557C4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614" name="DFAD513C-E1F3-4DBF-3164-EE2A41CA16DB"/>
          <p:cNvPicPr>
            <a:picLocks noChangeAspect="1"/>
          </p:cNvPicPr>
          <p:nvPr/>
        </p:nvPicPr>
        <p:blipFill>
          <a:blip r:embed="rId25" cstate="print">
            <a:extLst>
              <a:ext uri="{78B12678-3C99-4423-1897-39AE31351F43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615" name="49FF1016-3622-4026-4A6A-A966341980E4"/>
          <p:cNvPicPr>
            <a:picLocks noChangeAspect="1"/>
          </p:cNvPicPr>
          <p:nvPr/>
        </p:nvPicPr>
        <p:blipFill>
          <a:blip r:embed="rId24" cstate="print">
            <a:extLst>
              <a:ext uri="{ACC428D2-F8E0-4DF5-E8F6-AE39C044B66D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616" name="85871C81-A4BC-433C-84A0-93E377879B29"/>
          <p:cNvPicPr>
            <a:picLocks noChangeAspect="1"/>
          </p:cNvPicPr>
          <p:nvPr/>
        </p:nvPicPr>
        <p:blipFill>
          <a:blip r:embed="rId24" cstate="print">
            <a:extLst>
              <a:ext uri="{F09DE4A2-3071-4B7F-6A50-4E7C501A1134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617" name="12338A50-5CB3-4C6F-932D-5FB44E87E4AA"/>
          <p:cNvPicPr>
            <a:picLocks noChangeAspect="1"/>
          </p:cNvPicPr>
          <p:nvPr/>
        </p:nvPicPr>
        <p:blipFill>
          <a:blip r:embed="rId30" cstate="print">
            <a:extLst>
              <a:ext uri="{4299762A-A052-483F-C078-A9B127D63AB0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618" name="A1D19FAB-1FFA-4379-9DC2-E4DEFED74FC4"/>
          <p:cNvPicPr>
            <a:picLocks noChangeAspect="1"/>
          </p:cNvPicPr>
          <p:nvPr/>
        </p:nvPicPr>
        <p:blipFill>
          <a:blip r:embed="rId24" cstate="print">
            <a:extLst>
              <a:ext uri="{46459CFC-B3FE-4256-A134-4A02C3753DED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619" name="4C9E69C9-D1F1-4FEC-8FDE-3EEAB68E60A5"/>
          <p:cNvPicPr>
            <a:picLocks noChangeAspect="1"/>
          </p:cNvPicPr>
          <p:nvPr/>
        </p:nvPicPr>
        <p:blipFill>
          <a:blip r:embed="rId31" cstate="print">
            <a:extLst>
              <a:ext uri="{3ED72674-F432-4B52-A3C4-771F96EAB9C9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D1B785F0-B4F6-443B-D647-72689EB40601}"/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" name="7AE98C6C-87D8-440A-168E-9EAD57A46D1B"/>
          <p:cNvPicPr>
            <a:picLocks noChangeAspect="1"/>
          </p:cNvPicPr>
          <p:nvPr/>
        </p:nvPicPr>
        <p:blipFill>
          <a:blip r:embed="rId2" cstate="print">
            <a:extLst>
              <a:ext uri="{099A0EF6-BE40-4681-179C-331894C12F5F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621" name="DE6B7EE5-4B65-4B32-02D1-F33A923B9D27"/>
          <p:cNvPicPr>
            <a:picLocks noChangeAspect="1"/>
          </p:cNvPicPr>
          <p:nvPr/>
        </p:nvPicPr>
        <p:blipFill>
          <a:blip r:embed="rId3" cstate="print">
            <a:extLst>
              <a:ext uri="{59DD91F5-99FA-47A4-DA37-7BE963021D3A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622" name="EA12E0DD-6120-4596-834A-3215B447C9AB"/>
          <p:cNvPicPr>
            <a:picLocks noChangeAspect="1"/>
          </p:cNvPicPr>
          <p:nvPr/>
        </p:nvPicPr>
        <p:blipFill>
          <a:blip r:embed="rId4" cstate="print">
            <a:extLst>
              <a:ext uri="{1DD541CE-1B32-43DC-C003-7B844D17B983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623" name="3E166FCF-9AE1-43A6-EF74-A3200B206C20"/>
          <p:cNvPicPr>
            <a:picLocks noChangeAspect="1"/>
          </p:cNvPicPr>
          <p:nvPr/>
        </p:nvPicPr>
        <p:blipFill>
          <a:blip r:embed="rId5" cstate="print">
            <a:extLst>
              <a:ext uri="{4E65B79D-C52D-464E-A675-852C66B8D623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624" name="C0B116A2-9953-4764-68C6-977CB7562D8D"/>
          <p:cNvPicPr>
            <a:picLocks noChangeAspect="1"/>
          </p:cNvPicPr>
          <p:nvPr/>
        </p:nvPicPr>
        <p:blipFill>
          <a:blip r:embed="rId6" cstate="print">
            <a:extLst>
              <a:ext uri="{9E351E72-BD02-4576-32CA-58C5778257E8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625" name="82DA46BD-8D67-4A95-B467-D4201E67916A"/>
          <p:cNvPicPr>
            <a:picLocks noChangeAspect="1"/>
          </p:cNvPicPr>
          <p:nvPr/>
        </p:nvPicPr>
        <p:blipFill>
          <a:blip r:embed="rId7" cstate="print">
            <a:extLst>
              <a:ext uri="{83053516-D153-4A1F-B970-6D1DBD91F5C6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626" name="B2619729-4010-4CC1-1932-1B46B75CBAEC"/>
          <p:cNvPicPr>
            <a:picLocks noChangeAspect="1"/>
          </p:cNvPicPr>
          <p:nvPr/>
        </p:nvPicPr>
        <p:blipFill>
          <a:blip r:embed="rId8" cstate="print">
            <a:extLst>
              <a:ext uri="{88A9AF2D-6F6F-498C-E5D8-3ADA5E65AB24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627" name="5C5A0576-22AC-45D2-3D95-1082A6F16E51"/>
          <p:cNvPicPr>
            <a:picLocks noChangeAspect="1"/>
          </p:cNvPicPr>
          <p:nvPr/>
        </p:nvPicPr>
        <p:blipFill>
          <a:blip r:embed="rId9" cstate="print">
            <a:extLst>
              <a:ext uri="{852C9195-ADBD-4326-63C2-CC8E0B85513D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628" name="FD6E1803-99D7-4A13-FAE3-3F92A258AA6D"/>
          <p:cNvPicPr>
            <a:picLocks noChangeAspect="1"/>
          </p:cNvPicPr>
          <p:nvPr/>
        </p:nvPicPr>
        <p:blipFill>
          <a:blip r:embed="rId10" cstate="print">
            <a:extLst>
              <a:ext uri="{FF7D87A4-AB66-4DFF-81FB-FDB0DB1700E7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629" name="5680E9E9-75C2-4122-C5DB-48CE7940BFC6"/>
          <p:cNvPicPr>
            <a:picLocks noChangeAspect="1"/>
          </p:cNvPicPr>
          <p:nvPr/>
        </p:nvPicPr>
        <p:blipFill>
          <a:blip r:embed="rId11" cstate="print">
            <a:extLst>
              <a:ext uri="{B574C990-EC87-43F9-4114-A4CD2F0357D1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630" name="BBF82EFE-C3D1-462F-04FE-0264F5529FD0"/>
          <p:cNvPicPr>
            <a:picLocks noChangeAspect="1"/>
          </p:cNvPicPr>
          <p:nvPr/>
        </p:nvPicPr>
        <p:blipFill>
          <a:blip r:embed="rId12" cstate="print">
            <a:extLst>
              <a:ext uri="{16FCB56E-47CA-4A0D-C8DC-55C43CAA1278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631" name="BBAD5E78-752D-4A87-F991-1C60A5627170"/>
          <p:cNvPicPr>
            <a:picLocks noChangeAspect="1"/>
          </p:cNvPicPr>
          <p:nvPr/>
        </p:nvPicPr>
        <p:blipFill>
          <a:blip r:embed="rId13" cstate="print">
            <a:extLst>
              <a:ext uri="{5D8C3322-10C1-49DC-4C46-27DD9C392A3C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632" name="01F68882-0B3A-4116-F957-D46649930C8F"/>
          <p:cNvPicPr>
            <a:picLocks noChangeAspect="1"/>
          </p:cNvPicPr>
          <p:nvPr/>
        </p:nvPicPr>
        <p:blipFill>
          <a:blip r:embed="rId14" cstate="print">
            <a:extLst>
              <a:ext uri="{AABA3687-5F36-461E-4FA9-671F50EB2D7B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633" name="F76DC481-C1F0-4DC8-91FE-16BDDC81D80F"/>
          <p:cNvPicPr>
            <a:picLocks noChangeAspect="1"/>
          </p:cNvPicPr>
          <p:nvPr/>
        </p:nvPicPr>
        <p:blipFill>
          <a:blip r:embed="rId15" cstate="print">
            <a:extLst>
              <a:ext uri="{D6DB0E61-4EC5-416D-B86F-EFF9F48A7134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634" name="E6572C22-2939-4364-2387-3FC1696EA7EC"/>
          <p:cNvPicPr>
            <a:picLocks noChangeAspect="1"/>
          </p:cNvPicPr>
          <p:nvPr/>
        </p:nvPicPr>
        <p:blipFill>
          <a:blip r:embed="rId16" cstate="print">
            <a:extLst>
              <a:ext uri="{72314F1F-12C4-4823-36AF-3990608C22C7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635" name="3ABCA79A-8D9C-4675-AB7E-DC137AD60152"/>
          <p:cNvPicPr>
            <a:picLocks noChangeAspect="1"/>
          </p:cNvPicPr>
          <p:nvPr/>
        </p:nvPicPr>
        <p:blipFill>
          <a:blip r:embed="rId17" cstate="print">
            <a:extLst>
              <a:ext uri="{73249180-F7D4-4F4C-47DC-7F1C5C6096EB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636" name="617E8D80-71B1-4B97-A177-EC960F8BC701"/>
          <p:cNvPicPr>
            <a:picLocks noChangeAspect="1"/>
          </p:cNvPicPr>
          <p:nvPr/>
        </p:nvPicPr>
        <p:blipFill>
          <a:blip r:embed="rId18" cstate="print">
            <a:extLst>
              <a:ext uri="{8BF4AB13-501D-4294-7B60-6E5ECC76784F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637" name="D01B5F58-7482-477F-A607-DD6A4E4EA4AB"/>
          <p:cNvPicPr>
            <a:picLocks noChangeAspect="1"/>
          </p:cNvPicPr>
          <p:nvPr/>
        </p:nvPicPr>
        <p:blipFill>
          <a:blip r:embed="rId19" cstate="print">
            <a:extLst>
              <a:ext uri="{15E0EB21-20D7-4F6C-6BAA-0D3BE70E065B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638" name="7BDE7628-341A-4D75-AF57-498BFD928664"/>
          <p:cNvPicPr>
            <a:picLocks noChangeAspect="1"/>
          </p:cNvPicPr>
          <p:nvPr/>
        </p:nvPicPr>
        <p:blipFill>
          <a:blip r:embed="rId20" cstate="print">
            <a:extLst>
              <a:ext uri="{B6A3DD81-71E8-418F-9367-C26666A24A78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639" name="4A151F56-62DC-4276-6053-E67DF6A6AB26"/>
          <p:cNvPicPr>
            <a:picLocks noChangeAspect="1"/>
          </p:cNvPicPr>
          <p:nvPr/>
        </p:nvPicPr>
        <p:blipFill>
          <a:blip r:embed="rId21" cstate="print">
            <a:extLst>
              <a:ext uri="{37569F86-08B2-47E0-51F9-8F3FE5934670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640" name="6338F397-BDA1-4B7D-F033-4FA895E561BB"/>
          <p:cNvPicPr>
            <a:picLocks noChangeAspect="1"/>
          </p:cNvPicPr>
          <p:nvPr/>
        </p:nvPicPr>
        <p:blipFill>
          <a:blip r:embed="rId22" cstate="print">
            <a:extLst>
              <a:ext uri="{BFA35C89-6153-4AEB-4F5C-83ADBCCAB27D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641" name="2996F957-CEDF-4288-3353-30D1AA3C3A89"/>
          <p:cNvPicPr>
            <a:picLocks noChangeAspect="1"/>
          </p:cNvPicPr>
          <p:nvPr/>
        </p:nvPicPr>
        <p:blipFill>
          <a:blip r:embed="rId23" cstate="print">
            <a:extLst>
              <a:ext uri="{A3335145-F5C7-4897-0DA0-4437F103BA9D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642" name="TextBox642"/>
          <p:cNvSpPr txBox="1"/>
          <p:nvPr/>
        </p:nvSpPr>
        <p:spPr>
          <a:xfrm>
            <a:off x="117839" y="347772"/>
            <a:ext cx="4178300" cy="2603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Overview</a:t>
            </a:r>
          </a:p>
          <a:p>
            <a:pPr marL="263913" marR="0" indent="0" eaLnBrk="0">
              <a:lnSpc>
                <a:spcPct val="88000"/>
              </a:lnSpc>
              <a:spcBef>
                <a:spcPts val="145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Two-period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(t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1,2),</a:t>
            </a:r>
            <a:r>
              <a:rPr lang="en-US" altLang="zh-CN" sz="85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(indexed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i),</a:t>
            </a:r>
            <a:r>
              <a:rPr lang="en-US" altLang="zh-CN" sz="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single-good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economy.</a:t>
            </a:r>
          </a:p>
          <a:p>
            <a:pPr marL="263914" marR="0" indent="0" eaLnBrk="0">
              <a:lnSpc>
                <a:spcPct val="88000"/>
              </a:lnSpc>
              <a:spcBef>
                <a:spcPts val="28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each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country,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representative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Household:</a:t>
            </a:r>
          </a:p>
          <a:p>
            <a:pPr marL="541002" marR="0" indent="0" eaLnBrk="0">
              <a:lnSpc>
                <a:spcPct val="88000"/>
              </a:lnSpc>
              <a:spcBef>
                <a:spcPts val="166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Receives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endowment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saves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via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-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safe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deposits.</a:t>
            </a:r>
          </a:p>
          <a:p>
            <a:pPr marL="263914" marR="0" indent="0" eaLnBrk="0">
              <a:lnSpc>
                <a:spcPct val="88000"/>
              </a:lnSpc>
              <a:spcBef>
                <a:spcPts val="317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each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country,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unit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continuum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(indexed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i,j):</a:t>
            </a:r>
          </a:p>
          <a:p>
            <a:pPr marL="691563" marR="3358" indent="-150560" eaLnBrk="0">
              <a:lnSpc>
                <a:spcPct val="96000"/>
              </a:lnSpc>
              <a:spcBef>
                <a:spcPts val="168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Ex-ante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identical.</a:t>
            </a:r>
            <a:r>
              <a:rPr lang="en-US" altLang="zh-CN" sz="8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Raise</a:t>
            </a:r>
            <a:r>
              <a:rPr lang="en-US" altLang="zh-CN" sz="850" kern="0" spc="-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</a:t>
            </a:r>
            <a:r>
              <a:rPr lang="en-US" altLang="zh-CN" sz="850" kern="0" spc="-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domestic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Households,</a:t>
            </a:r>
            <a:r>
              <a:rPr lang="en-US" altLang="zh-CN" sz="850" kern="0" spc="-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have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access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risky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bank-specific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project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return:</a:t>
            </a:r>
          </a:p>
          <a:p>
            <a:pPr marL="2077760" marR="0" indent="0" eaLnBrk="0">
              <a:lnSpc>
                <a:spcPct val="98000"/>
              </a:lnSpc>
              <a:spcBef>
                <a:spcPts val="791"/>
              </a:spcBef>
            </a:pP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550" kern="0" spc="0" baseline="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i,j</a:t>
            </a:r>
            <a:r>
              <a:rPr lang="en-US" altLang="zh-CN" sz="5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550" kern="0" spc="0" baseline="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+ϵ</a:t>
            </a:r>
            <a:r>
              <a:rPr lang="en-US" altLang="zh-CN" sz="550" kern="0" spc="0" baseline="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i,j</a:t>
            </a:r>
          </a:p>
          <a:p>
            <a:pPr marL="698623" marR="277582" indent="-2278" eaLnBrk="0">
              <a:lnSpc>
                <a:spcPct val="103000"/>
              </a:lnSpc>
              <a:spcBef>
                <a:spcPts val="975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Outside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Friction:</a:t>
            </a:r>
            <a:r>
              <a:rPr lang="en-US" altLang="zh-CN" sz="850" kern="0" spc="4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lend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or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borrow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only.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(Gertler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Kiyotaki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2010)</a:t>
            </a:r>
          </a:p>
          <a:p>
            <a:pPr marL="263914" marR="0" indent="0" eaLnBrk="0">
              <a:lnSpc>
                <a:spcPct val="88000"/>
              </a:lnSpc>
              <a:spcBef>
                <a:spcPts val="351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0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Across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unit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continuum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(share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</a:t>
            </a: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3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i):</a:t>
            </a:r>
          </a:p>
          <a:p>
            <a:pPr marL="541002" marR="0" indent="0" eaLnBrk="0">
              <a:lnSpc>
                <a:spcPct val="88000"/>
              </a:lnSpc>
              <a:spcBef>
                <a:spcPts val="168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8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inter-mediation:</a:t>
            </a:r>
            <a:r>
              <a:rPr lang="en-US" altLang="zh-CN" sz="850" kern="0" spc="6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Reallocate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funds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after</a:t>
            </a:r>
            <a:r>
              <a:rPr lang="en-US" altLang="zh-CN" sz="8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i,j</a:t>
            </a:r>
            <a:r>
              <a:rPr lang="en-US" altLang="zh-CN" sz="550" kern="0" spc="6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revealed,</a:t>
            </a:r>
          </a:p>
          <a:p>
            <a:pPr marL="692701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subject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constraint</a:t>
            </a:r>
            <a:r>
              <a:rPr lang="en-US" altLang="zh-CN" sz="850" kern="0" spc="4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λ.</a:t>
            </a:r>
          </a:p>
        </p:txBody>
      </p:sp>
      <p:pic>
        <p:nvPicPr>
          <p:cNvPr id="643" name="DD450D12-775D-4C2A-CE79-435A144F2D07"/>
          <p:cNvPicPr>
            <a:picLocks noChangeAspect="1"/>
          </p:cNvPicPr>
          <p:nvPr/>
        </p:nvPicPr>
        <p:blipFill>
          <a:blip r:embed="rId24" cstate="print">
            <a:extLst>
              <a:ext uri="{2D0E5C5D-3ECE-46BF-987A-9EF06BFDD7E7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644" name="B1101D94-418F-4F2B-260C-D923B2070FF1"/>
          <p:cNvPicPr>
            <a:picLocks noChangeAspect="1"/>
          </p:cNvPicPr>
          <p:nvPr/>
        </p:nvPicPr>
        <p:blipFill>
          <a:blip r:embed="rId25" cstate="print">
            <a:extLst>
              <a:ext uri="{BE348A1E-B1BD-43C6-8696-9123EBC2CD73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645" name="C7C56EAE-5578-4446-FAAF-6BD9E29B6A64"/>
          <p:cNvPicPr>
            <a:picLocks noChangeAspect="1"/>
          </p:cNvPicPr>
          <p:nvPr/>
        </p:nvPicPr>
        <p:blipFill>
          <a:blip r:embed="rId25" cstate="print">
            <a:extLst>
              <a:ext uri="{F71E7082-4B30-43FD-90F5-262A84C52901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646" name="0FE3230E-93E7-4CAB-7ECB-95DA3782C677"/>
          <p:cNvPicPr>
            <a:picLocks noChangeAspect="1"/>
          </p:cNvPicPr>
          <p:nvPr/>
        </p:nvPicPr>
        <p:blipFill>
          <a:blip r:embed="rId24" cstate="print">
            <a:extLst>
              <a:ext uri="{ACDDD701-1747-4958-A4FC-22FE03C6C2F6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647" name="78DF86FF-DB6E-4D80-08B8-147DB6C494DD"/>
          <p:cNvPicPr>
            <a:picLocks noChangeAspect="1"/>
          </p:cNvPicPr>
          <p:nvPr/>
        </p:nvPicPr>
        <p:blipFill>
          <a:blip r:embed="rId24" cstate="print">
            <a:extLst>
              <a:ext uri="{47AC03AC-2D6B-4792-52B4-2EA261CE7037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648" name="429A0F22-B54B-4468-B96B-C583851CE7AB"/>
          <p:cNvPicPr>
            <a:picLocks noChangeAspect="1"/>
          </p:cNvPicPr>
          <p:nvPr/>
        </p:nvPicPr>
        <p:blipFill>
          <a:blip r:embed="rId26" cstate="print">
            <a:extLst>
              <a:ext uri="{0E3E7846-97A1-4808-44F8-9E95641D62C7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649" name="6FEBCB0F-1AE8-4933-F141-C55EF9322F34"/>
          <p:cNvPicPr>
            <a:picLocks noChangeAspect="1"/>
          </p:cNvPicPr>
          <p:nvPr/>
        </p:nvPicPr>
        <p:blipFill>
          <a:blip r:embed="rId27" cstate="print">
            <a:extLst>
              <a:ext uri="{AA78C987-5753-434B-4B52-CAF248A998B4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650" name="TextBox650"/>
          <p:cNvSpPr txBox="1"/>
          <p:nvPr/>
        </p:nvSpPr>
        <p:spPr>
          <a:xfrm>
            <a:off x="4355746" y="3364524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7/21</a:t>
            </a:r>
          </a:p>
        </p:txBody>
      </p:sp>
      <p:pic>
        <p:nvPicPr>
          <p:cNvPr id="651" name="7F9F44D4-E4EC-4451-6FC1-7B06BFE37413"/>
          <p:cNvPicPr>
            <a:picLocks noChangeAspect="1"/>
          </p:cNvPicPr>
          <p:nvPr/>
        </p:nvPicPr>
        <p:blipFill>
          <a:blip r:embed="rId24" cstate="print">
            <a:extLst>
              <a:ext uri="{C0E1748C-C81C-49AD-7D17-CE03BA49593F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652" name="3871B456-15B9-4322-9E7C-4E83D9B2F31A"/>
          <p:cNvPicPr>
            <a:picLocks noChangeAspect="1"/>
          </p:cNvPicPr>
          <p:nvPr/>
        </p:nvPicPr>
        <p:blipFill>
          <a:blip r:embed="rId28" cstate="print">
            <a:extLst>
              <a:ext uri="{84AD3630-D29F-4E49-0BD3-40DA8ECBE9C2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653" name="664F4F47-A114-40AE-885E-FA778A81B49D"/>
          <p:cNvPicPr>
            <a:picLocks noChangeAspect="1"/>
          </p:cNvPicPr>
          <p:nvPr/>
        </p:nvPicPr>
        <p:blipFill>
          <a:blip r:embed="rId24" cstate="print">
            <a:extLst>
              <a:ext uri="{4ADB8ADA-AE93-4DAE-4967-8E2570E08130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654" name="E4C4E155-7D2F-4F52-A3EA-E5610930D63C"/>
          <p:cNvPicPr>
            <a:picLocks noChangeAspect="1"/>
          </p:cNvPicPr>
          <p:nvPr/>
        </p:nvPicPr>
        <p:blipFill>
          <a:blip r:embed="rId24" cstate="print">
            <a:extLst>
              <a:ext uri="{DFEC6FCE-E332-4A8D-75BA-E1F4CAFD783D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655" name="17285147-A7D2-4CF2-B3E2-700A588BED75"/>
          <p:cNvPicPr>
            <a:picLocks noChangeAspect="1"/>
          </p:cNvPicPr>
          <p:nvPr/>
        </p:nvPicPr>
        <p:blipFill>
          <a:blip r:embed="rId25" cstate="print">
            <a:extLst>
              <a:ext uri="{2C025B67-4C6D-4049-9665-971EB1FBE8AA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656" name="49F8E4E1-2D5F-41CC-0D4B-D2A2A266B84E"/>
          <p:cNvPicPr>
            <a:picLocks noChangeAspect="1"/>
          </p:cNvPicPr>
          <p:nvPr/>
        </p:nvPicPr>
        <p:blipFill>
          <a:blip r:embed="rId24" cstate="print">
            <a:extLst>
              <a:ext uri="{DC73FE0C-4747-42B2-6BE5-9A8E7D7A975C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657" name="9A5F8873-910E-485A-5989-20DC2AEC9A22"/>
          <p:cNvPicPr>
            <a:picLocks noChangeAspect="1"/>
          </p:cNvPicPr>
          <p:nvPr/>
        </p:nvPicPr>
        <p:blipFill>
          <a:blip r:embed="rId24" cstate="print">
            <a:extLst>
              <a:ext uri="{23F90077-C405-4F50-D6C2-E801E23AC5D5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658" name="BD479B6F-5A31-496D-D0F3-443211256CD7"/>
          <p:cNvPicPr>
            <a:picLocks noChangeAspect="1"/>
          </p:cNvPicPr>
          <p:nvPr/>
        </p:nvPicPr>
        <p:blipFill>
          <a:blip r:embed="rId25" cstate="print">
            <a:extLst>
              <a:ext uri="{121BAF5D-6DD1-46EB-BFEF-2BDE7097D711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659" name="FD998B10-0276-4824-E3C7-E0EE7643A5ED"/>
          <p:cNvPicPr>
            <a:picLocks noChangeAspect="1"/>
          </p:cNvPicPr>
          <p:nvPr/>
        </p:nvPicPr>
        <p:blipFill>
          <a:blip r:embed="rId29" cstate="print">
            <a:extLst>
              <a:ext uri="{2DC95441-8BDE-426E-872F-5E5929742D94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660" name="22F3B809-9839-4928-781E-F1DF389841B1"/>
          <p:cNvPicPr>
            <a:picLocks noChangeAspect="1"/>
          </p:cNvPicPr>
          <p:nvPr/>
        </p:nvPicPr>
        <p:blipFill>
          <a:blip r:embed="rId24" cstate="print">
            <a:extLst>
              <a:ext uri="{A57474AB-74E7-4100-0CCE-06A3C4069F58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661" name="9D8B1C24-29BF-4752-E2AB-C259A6B22811"/>
          <p:cNvPicPr>
            <a:picLocks noChangeAspect="1"/>
          </p:cNvPicPr>
          <p:nvPr/>
        </p:nvPicPr>
        <p:blipFill>
          <a:blip r:embed="rId25" cstate="print">
            <a:extLst>
              <a:ext uri="{57087A3C-11AE-489B-25EB-D8ADD2244B95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662" name="E179C33F-EFC5-434D-8BC9-DDCA61367591"/>
          <p:cNvPicPr>
            <a:picLocks noChangeAspect="1"/>
          </p:cNvPicPr>
          <p:nvPr/>
        </p:nvPicPr>
        <p:blipFill>
          <a:blip r:embed="rId25" cstate="print">
            <a:extLst>
              <a:ext uri="{F95F2208-C871-458B-DB87-867D9F6FF302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663" name="EF599D36-1B22-46B5-68BA-01BE37F42026"/>
          <p:cNvPicPr>
            <a:picLocks noChangeAspect="1"/>
          </p:cNvPicPr>
          <p:nvPr/>
        </p:nvPicPr>
        <p:blipFill>
          <a:blip r:embed="rId24" cstate="print">
            <a:extLst>
              <a:ext uri="{E03F23F3-04F6-4D2C-7C86-0BB13FDD1489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664" name="439ED311-2FCF-4D1B-A6A8-4A4346F0E8FA"/>
          <p:cNvPicPr>
            <a:picLocks noChangeAspect="1"/>
          </p:cNvPicPr>
          <p:nvPr/>
        </p:nvPicPr>
        <p:blipFill>
          <a:blip r:embed="rId24" cstate="print">
            <a:extLst>
              <a:ext uri="{D13C617A-9DD1-42D9-1097-79509212B51D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665" name="99ACCB50-A3E1-4775-D23D-3FD32FFE0E45"/>
          <p:cNvPicPr>
            <a:picLocks noChangeAspect="1"/>
          </p:cNvPicPr>
          <p:nvPr/>
        </p:nvPicPr>
        <p:blipFill>
          <a:blip r:embed="rId25" cstate="print">
            <a:extLst>
              <a:ext uri="{5FCDEAD6-7EE8-42D8-3891-753F3A6A5AC7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666" name="3C31F3D2-2FC2-4E91-40C7-2724EFBE826E"/>
          <p:cNvPicPr>
            <a:picLocks noChangeAspect="1"/>
          </p:cNvPicPr>
          <p:nvPr/>
        </p:nvPicPr>
        <p:blipFill>
          <a:blip r:embed="rId24" cstate="print">
            <a:extLst>
              <a:ext uri="{913A0C19-3DA4-4999-61E3-99FF51D7A13D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667" name="CA2B898F-200E-4375-2E39-EC7D4B07E2CD"/>
          <p:cNvPicPr>
            <a:picLocks noChangeAspect="1"/>
          </p:cNvPicPr>
          <p:nvPr/>
        </p:nvPicPr>
        <p:blipFill>
          <a:blip r:embed="rId24" cstate="print">
            <a:extLst>
              <a:ext uri="{004E238E-8C20-4E5C-07B7-DDC733E92A84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668" name="6B9040A3-5614-4047-F3A1-22FB0D28711D"/>
          <p:cNvPicPr>
            <a:picLocks noChangeAspect="1"/>
          </p:cNvPicPr>
          <p:nvPr/>
        </p:nvPicPr>
        <p:blipFill>
          <a:blip r:embed="rId30" cstate="print">
            <a:extLst>
              <a:ext uri="{7935EAF6-B7A9-426B-B3C6-86AB8DC09BF8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669" name="BAB5D4CA-BBA8-4313-2A41-29C134917938"/>
          <p:cNvPicPr>
            <a:picLocks noChangeAspect="1"/>
          </p:cNvPicPr>
          <p:nvPr/>
        </p:nvPicPr>
        <p:blipFill>
          <a:blip r:embed="rId24" cstate="print">
            <a:extLst>
              <a:ext uri="{678FE3E8-C118-4BDC-62B6-E7B908009308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670" name="93C57EA6-01AC-4128-AE8D-7A2D231134E8"/>
          <p:cNvPicPr>
            <a:picLocks noChangeAspect="1"/>
          </p:cNvPicPr>
          <p:nvPr/>
        </p:nvPicPr>
        <p:blipFill>
          <a:blip r:embed="rId31" cstate="print">
            <a:extLst>
              <a:ext uri="{B6AF90BB-E255-45B5-AEB5-A0D70F06E849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7566A271-3B2A-4444-771E-7251E481C9CB}"/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1" name="3291B3CA-3677-4929-D93E-C4B26505D472"/>
          <p:cNvPicPr>
            <a:picLocks noChangeAspect="1"/>
          </p:cNvPicPr>
          <p:nvPr/>
        </p:nvPicPr>
        <p:blipFill>
          <a:blip r:embed="rId2" cstate="print">
            <a:extLst>
              <a:ext uri="{BED5A858-387F-4FCA-3709-2A89BBCD86D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672" name="F641D208-FEB4-4BD6-1127-4FE5D04F9706"/>
          <p:cNvPicPr>
            <a:picLocks noChangeAspect="1"/>
          </p:cNvPicPr>
          <p:nvPr/>
        </p:nvPicPr>
        <p:blipFill>
          <a:blip r:embed="rId3" cstate="print">
            <a:extLst>
              <a:ext uri="{6C95EF04-9B33-445D-367D-0CBC88268342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673" name="0D3BB6A6-AED9-4CC0-2819-7CE5034FD4E3"/>
          <p:cNvPicPr>
            <a:picLocks noChangeAspect="1"/>
          </p:cNvPicPr>
          <p:nvPr/>
        </p:nvPicPr>
        <p:blipFill>
          <a:blip r:embed="rId4" cstate="print">
            <a:extLst>
              <a:ext uri="{134FB108-0149-4E0C-9865-DBD950EE1AEE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674" name="F861D6CF-AD26-4610-2E38-111C5E2A3761"/>
          <p:cNvPicPr>
            <a:picLocks noChangeAspect="1"/>
          </p:cNvPicPr>
          <p:nvPr/>
        </p:nvPicPr>
        <p:blipFill>
          <a:blip r:embed="rId5" cstate="print">
            <a:extLst>
              <a:ext uri="{FF75C21C-FB3C-4D07-5412-7A15D9B396D4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675" name="6FD225E8-06EC-4AFC-CE37-C1524647C413"/>
          <p:cNvPicPr>
            <a:picLocks noChangeAspect="1"/>
          </p:cNvPicPr>
          <p:nvPr/>
        </p:nvPicPr>
        <p:blipFill>
          <a:blip r:embed="rId6" cstate="print">
            <a:extLst>
              <a:ext uri="{8764F234-43A7-4767-C02B-FDC026195847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676" name="2910B5C4-AADA-4056-E1BE-02F886FAA11F"/>
          <p:cNvPicPr>
            <a:picLocks noChangeAspect="1"/>
          </p:cNvPicPr>
          <p:nvPr/>
        </p:nvPicPr>
        <p:blipFill>
          <a:blip r:embed="rId7" cstate="print">
            <a:extLst>
              <a:ext uri="{256911A5-C183-4539-1BD8-C15D396AFF92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677" name="2C247C0E-73E1-4731-CFDB-AC9B0C5E012A"/>
          <p:cNvPicPr>
            <a:picLocks noChangeAspect="1"/>
          </p:cNvPicPr>
          <p:nvPr/>
        </p:nvPicPr>
        <p:blipFill>
          <a:blip r:embed="rId8" cstate="print">
            <a:extLst>
              <a:ext uri="{7369D38C-8710-4296-6518-D3FF06E5CD32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678" name="A05EAAB8-D7D5-4D0C-4944-EAA907D51AED"/>
          <p:cNvPicPr>
            <a:picLocks noChangeAspect="1"/>
          </p:cNvPicPr>
          <p:nvPr/>
        </p:nvPicPr>
        <p:blipFill>
          <a:blip r:embed="rId9" cstate="print">
            <a:extLst>
              <a:ext uri="{5F759F5D-7E4D-4F93-1B50-D7C42DE0076C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679" name="2CF910D0-94FA-4CDE-7439-34EE36392351"/>
          <p:cNvPicPr>
            <a:picLocks noChangeAspect="1"/>
          </p:cNvPicPr>
          <p:nvPr/>
        </p:nvPicPr>
        <p:blipFill>
          <a:blip r:embed="rId10" cstate="print">
            <a:extLst>
              <a:ext uri="{FF5492E4-BC37-437F-B494-6321C79D55B4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680" name="42CC8248-7925-4045-F5F0-8174AE7610C9"/>
          <p:cNvPicPr>
            <a:picLocks noChangeAspect="1"/>
          </p:cNvPicPr>
          <p:nvPr/>
        </p:nvPicPr>
        <p:blipFill>
          <a:blip r:embed="rId11" cstate="print">
            <a:extLst>
              <a:ext uri="{A2741CC7-FCD1-4001-8E94-CC7B04D220E6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681" name="90A88683-9A53-4B7F-4D4F-50C9354113ED"/>
          <p:cNvPicPr>
            <a:picLocks noChangeAspect="1"/>
          </p:cNvPicPr>
          <p:nvPr/>
        </p:nvPicPr>
        <p:blipFill>
          <a:blip r:embed="rId12" cstate="print">
            <a:extLst>
              <a:ext uri="{31A0EFE7-076A-42FB-8C9A-46E1C87D42DE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682" name="4D05B3AC-973F-42C8-2CB9-09924BB790DE"/>
          <p:cNvPicPr>
            <a:picLocks noChangeAspect="1"/>
          </p:cNvPicPr>
          <p:nvPr/>
        </p:nvPicPr>
        <p:blipFill>
          <a:blip r:embed="rId13" cstate="print">
            <a:extLst>
              <a:ext uri="{80F0FD19-29C6-4DF1-35AA-0A42D9675BB4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683" name="E35A60D3-8930-4D19-EA94-14F30DDCF374"/>
          <p:cNvPicPr>
            <a:picLocks noChangeAspect="1"/>
          </p:cNvPicPr>
          <p:nvPr/>
        </p:nvPicPr>
        <p:blipFill>
          <a:blip r:embed="rId14" cstate="print">
            <a:extLst>
              <a:ext uri="{6ED96534-CA88-4912-26BB-69A9C5795110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684" name="43A94CC8-FE1E-487A-18C9-88EA2279BD73"/>
          <p:cNvPicPr>
            <a:picLocks noChangeAspect="1"/>
          </p:cNvPicPr>
          <p:nvPr/>
        </p:nvPicPr>
        <p:blipFill>
          <a:blip r:embed="rId15" cstate="print">
            <a:extLst>
              <a:ext uri="{3CED52B4-0368-42E6-F308-9CBCF5068B2D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685" name="7CCA6712-120D-4564-7F63-375F0F2BAD3F"/>
          <p:cNvPicPr>
            <a:picLocks noChangeAspect="1"/>
          </p:cNvPicPr>
          <p:nvPr/>
        </p:nvPicPr>
        <p:blipFill>
          <a:blip r:embed="rId16" cstate="print">
            <a:extLst>
              <a:ext uri="{58A22F04-F0D9-4E06-7628-4B5BF77FCBCB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686" name="49B7484A-C263-442D-BAFF-DD870B4923A5"/>
          <p:cNvPicPr>
            <a:picLocks noChangeAspect="1"/>
          </p:cNvPicPr>
          <p:nvPr/>
        </p:nvPicPr>
        <p:blipFill>
          <a:blip r:embed="rId17" cstate="print">
            <a:extLst>
              <a:ext uri="{59B9996E-A1BD-44B7-BA6C-B5099E560D6E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687" name="B0FB1DCE-2AE7-43A7-0405-F35C03582ADF"/>
          <p:cNvPicPr>
            <a:picLocks noChangeAspect="1"/>
          </p:cNvPicPr>
          <p:nvPr/>
        </p:nvPicPr>
        <p:blipFill>
          <a:blip r:embed="rId18" cstate="print">
            <a:extLst>
              <a:ext uri="{C07B0F07-8205-4411-EB69-4F6822326C01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688" name="3583472A-F541-4D91-5B14-B200D37CF910"/>
          <p:cNvPicPr>
            <a:picLocks noChangeAspect="1"/>
          </p:cNvPicPr>
          <p:nvPr/>
        </p:nvPicPr>
        <p:blipFill>
          <a:blip r:embed="rId19" cstate="print">
            <a:extLst>
              <a:ext uri="{3BE0D041-BA32-4E4A-6A7E-EF656471C4F7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689" name="F4DE5AFB-B5D3-480B-04A2-A95FAE1D5ACE"/>
          <p:cNvPicPr>
            <a:picLocks noChangeAspect="1"/>
          </p:cNvPicPr>
          <p:nvPr/>
        </p:nvPicPr>
        <p:blipFill>
          <a:blip r:embed="rId20" cstate="print">
            <a:extLst>
              <a:ext uri="{70464263-11B0-441D-C13C-276B0AEA6E57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690" name="17E57C5E-2656-487D-E930-6DC8C52117FE"/>
          <p:cNvPicPr>
            <a:picLocks noChangeAspect="1"/>
          </p:cNvPicPr>
          <p:nvPr/>
        </p:nvPicPr>
        <p:blipFill>
          <a:blip r:embed="rId21" cstate="print">
            <a:extLst>
              <a:ext uri="{81557A58-5B2F-4424-2626-50F718C21847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691" name="DAB5E606-9145-48D9-B345-BBCBF44FAB3B"/>
          <p:cNvPicPr>
            <a:picLocks noChangeAspect="1"/>
          </p:cNvPicPr>
          <p:nvPr/>
        </p:nvPicPr>
        <p:blipFill>
          <a:blip r:embed="rId22" cstate="print">
            <a:extLst>
              <a:ext uri="{EA651572-F0B4-49D7-5381-0046527434CC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692" name="6D91B71C-121A-426F-5367-714B864B1370"/>
          <p:cNvPicPr>
            <a:picLocks noChangeAspect="1"/>
          </p:cNvPicPr>
          <p:nvPr/>
        </p:nvPicPr>
        <p:blipFill>
          <a:blip r:embed="rId23" cstate="print">
            <a:extLst>
              <a:ext uri="{194A5C93-4F8A-42F6-6933-C3554EB14DF5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693" name="TextBox693"/>
          <p:cNvSpPr txBox="1"/>
          <p:nvPr/>
        </p:nvSpPr>
        <p:spPr>
          <a:xfrm>
            <a:off x="125309" y="347772"/>
            <a:ext cx="13462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Model</a:t>
            </a:r>
            <a:r>
              <a:rPr lang="en-US" altLang="zh-CN" sz="14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1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Overview</a:t>
            </a:r>
          </a:p>
        </p:txBody>
      </p:sp>
      <p:pic>
        <p:nvPicPr>
          <p:cNvPr id="694" name="ABF0C3AD-7033-4BBC-5A12-0DD775787CD7"/>
          <p:cNvPicPr>
            <a:picLocks noChangeAspect="1"/>
          </p:cNvPicPr>
          <p:nvPr/>
        </p:nvPicPr>
        <p:blipFill>
          <a:blip r:embed="rId24" cstate="print">
            <a:extLst>
              <a:ext uri="{575E8AC6-17B7-4C85-D4AF-81E3C641659E}"/>
            </a:extLst>
          </a:blip>
          <a:stretch>
            <a:fillRect/>
          </a:stretch>
        </p:blipFill>
        <p:spPr>
          <a:xfrm>
            <a:off x="465099" y="808050"/>
            <a:ext cx="3829050" cy="2019300"/>
          </a:xfrm>
          <a:prstGeom prst="rect">
            <a:avLst/>
          </a:prstGeom>
        </p:spPr>
      </p:pic>
      <p:sp>
        <p:nvSpPr>
          <p:cNvPr id="695" name="TextBox695"/>
          <p:cNvSpPr txBox="1"/>
          <p:nvPr/>
        </p:nvSpPr>
        <p:spPr>
          <a:xfrm>
            <a:off x="260639" y="2947826"/>
            <a:ext cx="42418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8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provides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schematic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representation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model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case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where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</a:t>
            </a:r>
            <a:r>
              <a:rPr lang="en-US" altLang="zh-CN" sz="450" kern="0" spc="0" baseline="5555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4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55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1,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450" kern="0" spc="0" baseline="5555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4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450" kern="0" spc="0" baseline="5555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4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550" kern="0" spc="2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450" kern="0" spc="0" baseline="5555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696" name="71160A3E-19B1-4AB6-7DD9-B8703D9A0855"/>
          <p:cNvPicPr>
            <a:picLocks noChangeAspect="1"/>
          </p:cNvPicPr>
          <p:nvPr/>
        </p:nvPicPr>
        <p:blipFill>
          <a:blip r:embed="rId25" cstate="print">
            <a:extLst>
              <a:ext uri="{026DD17B-8E5C-4880-01CB-B1491F669A26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697" name="TextBox697"/>
          <p:cNvSpPr txBox="1"/>
          <p:nvPr/>
        </p:nvSpPr>
        <p:spPr>
          <a:xfrm>
            <a:off x="4355744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8/21</a:t>
            </a:r>
          </a:p>
        </p:txBody>
      </p:sp>
      <p:pic>
        <p:nvPicPr>
          <p:cNvPr id="698" name="DD81265A-6B5E-46A2-A189-0E5062B68FE6"/>
          <p:cNvPicPr>
            <a:picLocks noChangeAspect="1"/>
          </p:cNvPicPr>
          <p:nvPr/>
        </p:nvPicPr>
        <p:blipFill>
          <a:blip r:embed="rId26" cstate="print">
            <a:extLst>
              <a:ext uri="{E5435191-2F2D-4CD2-9F38-2A76EE5A2E83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699" name="B4B2C155-D0D3-4A93-1462-61C92999F191"/>
          <p:cNvPicPr>
            <a:picLocks noChangeAspect="1"/>
          </p:cNvPicPr>
          <p:nvPr/>
        </p:nvPicPr>
        <p:blipFill>
          <a:blip r:embed="rId27" cstate="print">
            <a:extLst>
              <a:ext uri="{B965C7D1-3ADA-4356-54FD-D58CCDCB77C9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700" name="A14648F2-87DA-43AD-02BC-F3D3EDEFB10B"/>
          <p:cNvPicPr>
            <a:picLocks noChangeAspect="1"/>
          </p:cNvPicPr>
          <p:nvPr/>
        </p:nvPicPr>
        <p:blipFill>
          <a:blip r:embed="rId27" cstate="print">
            <a:extLst>
              <a:ext uri="{1974084E-4040-4955-F77D-52C8F1A7B97C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701" name="DEDB1CA4-7CE9-4C6F-B04A-156AC7E00816"/>
          <p:cNvPicPr>
            <a:picLocks noChangeAspect="1"/>
          </p:cNvPicPr>
          <p:nvPr/>
        </p:nvPicPr>
        <p:blipFill>
          <a:blip r:embed="rId26" cstate="print">
            <a:extLst>
              <a:ext uri="{852275E2-AA30-4FDD-8FEC-CCCC18B5A823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702" name="09277626-9269-426C-70C8-1EF044291617"/>
          <p:cNvPicPr>
            <a:picLocks noChangeAspect="1"/>
          </p:cNvPicPr>
          <p:nvPr/>
        </p:nvPicPr>
        <p:blipFill>
          <a:blip r:embed="rId26" cstate="print">
            <a:extLst>
              <a:ext uri="{420868D2-6007-41AF-CE95-2B1B0B39A031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703" name="EFA816E0-F050-4509-621D-82BC90CB68CA"/>
          <p:cNvPicPr>
            <a:picLocks noChangeAspect="1"/>
          </p:cNvPicPr>
          <p:nvPr/>
        </p:nvPicPr>
        <p:blipFill>
          <a:blip r:embed="rId28" cstate="print">
            <a:extLst>
              <a:ext uri="{F36C58E9-AFEC-4582-14DD-EEF2AB25C1A8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704" name="E4CFFF78-43E8-4940-9910-C322CC3992A5"/>
          <p:cNvPicPr>
            <a:picLocks noChangeAspect="1"/>
          </p:cNvPicPr>
          <p:nvPr/>
        </p:nvPicPr>
        <p:blipFill>
          <a:blip r:embed="rId29" cstate="print">
            <a:extLst>
              <a:ext uri="{872229E3-173C-4E87-184D-3687B953C674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705" name="933D3F76-E547-4579-7CA3-9C348DBFA65B"/>
          <p:cNvPicPr>
            <a:picLocks noChangeAspect="1"/>
          </p:cNvPicPr>
          <p:nvPr/>
        </p:nvPicPr>
        <p:blipFill>
          <a:blip r:embed="rId26" cstate="print">
            <a:extLst>
              <a:ext uri="{A5637976-0672-4827-C021-6959C31F696C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706" name="6EEB1740-A23E-4CCA-BA12-A1C3F5B4F4EF"/>
          <p:cNvPicPr>
            <a:picLocks noChangeAspect="1"/>
          </p:cNvPicPr>
          <p:nvPr/>
        </p:nvPicPr>
        <p:blipFill>
          <a:blip r:embed="rId26" cstate="print">
            <a:extLst>
              <a:ext uri="{75C5BD52-8F83-48BD-A9F2-2B3A42EF82E3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707" name="D2E6A476-FE79-4F95-FBD6-CE2B91FC8D32"/>
          <p:cNvPicPr>
            <a:picLocks noChangeAspect="1"/>
          </p:cNvPicPr>
          <p:nvPr/>
        </p:nvPicPr>
        <p:blipFill>
          <a:blip r:embed="rId30" cstate="print">
            <a:extLst>
              <a:ext uri="{41D07896-D77D-4331-F1B7-6CAB9417BB65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708" name="F015FDD2-BA2B-4F36-92F5-BCBCFBEB2295"/>
          <p:cNvPicPr>
            <a:picLocks noChangeAspect="1"/>
          </p:cNvPicPr>
          <p:nvPr/>
        </p:nvPicPr>
        <p:blipFill>
          <a:blip r:embed="rId26" cstate="print">
            <a:extLst>
              <a:ext uri="{569DF0F7-5697-4585-F3E8-98CF92F86DE4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709" name="2E04120D-DA85-49A8-D2A4-D1EDE5FD860B"/>
          <p:cNvPicPr>
            <a:picLocks noChangeAspect="1"/>
          </p:cNvPicPr>
          <p:nvPr/>
        </p:nvPicPr>
        <p:blipFill>
          <a:blip r:embed="rId27" cstate="print">
            <a:extLst>
              <a:ext uri="{107DC9B4-16BE-4E93-C5DB-B28C31E3D90E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710" name="F004BFE9-D39D-463E-B40D-F67A88B2953C"/>
          <p:cNvPicPr>
            <a:picLocks noChangeAspect="1"/>
          </p:cNvPicPr>
          <p:nvPr/>
        </p:nvPicPr>
        <p:blipFill>
          <a:blip r:embed="rId26" cstate="print">
            <a:extLst>
              <a:ext uri="{17096225-6D50-4747-48AB-4C86D677E7D5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711" name="555351C0-F93D-4074-87A2-7A943270552E"/>
          <p:cNvPicPr>
            <a:picLocks noChangeAspect="1"/>
          </p:cNvPicPr>
          <p:nvPr/>
        </p:nvPicPr>
        <p:blipFill>
          <a:blip r:embed="rId26" cstate="print">
            <a:extLst>
              <a:ext uri="{1CB04648-7A46-4CAD-1240-63D591AEA33F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712" name="382B813F-D401-4CEB-0F5C-B9DACF126DCA"/>
          <p:cNvPicPr>
            <a:picLocks noChangeAspect="1"/>
          </p:cNvPicPr>
          <p:nvPr/>
        </p:nvPicPr>
        <p:blipFill>
          <a:blip r:embed="rId27" cstate="print">
            <a:extLst>
              <a:ext uri="{7D5E46A6-510D-49BE-89EE-46587D1A188B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713" name="8376A45E-AB8F-4A00-E6F7-C99CF2C7C64D"/>
          <p:cNvPicPr>
            <a:picLocks noChangeAspect="1"/>
          </p:cNvPicPr>
          <p:nvPr/>
        </p:nvPicPr>
        <p:blipFill>
          <a:blip r:embed="rId31" cstate="print">
            <a:extLst>
              <a:ext uri="{B2F2D50E-E0A5-4DBD-71F4-D3F9E606B965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714" name="39BA057D-FA04-40FE-A389-D9AFF0DCEE05"/>
          <p:cNvPicPr>
            <a:picLocks noChangeAspect="1"/>
          </p:cNvPicPr>
          <p:nvPr/>
        </p:nvPicPr>
        <p:blipFill>
          <a:blip r:embed="rId26" cstate="print">
            <a:extLst>
              <a:ext uri="{5AEADE2B-01DC-40CB-0414-E75395F17AA9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715" name="C6CE874F-2379-4F97-12B4-A7D6BE3BC087"/>
          <p:cNvPicPr>
            <a:picLocks noChangeAspect="1"/>
          </p:cNvPicPr>
          <p:nvPr/>
        </p:nvPicPr>
        <p:blipFill>
          <a:blip r:embed="rId27" cstate="print">
            <a:extLst>
              <a:ext uri="{3BD24F52-CA18-4625-BD34-3A3CD4C5B1E7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716" name="69A91247-ED3E-41AB-82A5-24D5DADFC633"/>
          <p:cNvPicPr>
            <a:picLocks noChangeAspect="1"/>
          </p:cNvPicPr>
          <p:nvPr/>
        </p:nvPicPr>
        <p:blipFill>
          <a:blip r:embed="rId27" cstate="print">
            <a:extLst>
              <a:ext uri="{9451DC72-9F24-4342-C5EA-21B12B587D12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717" name="75655142-AE71-46E8-6948-C9597B156103"/>
          <p:cNvPicPr>
            <a:picLocks noChangeAspect="1"/>
          </p:cNvPicPr>
          <p:nvPr/>
        </p:nvPicPr>
        <p:blipFill>
          <a:blip r:embed="rId26" cstate="print">
            <a:extLst>
              <a:ext uri="{6323BD85-D52C-495F-87F2-017F2A3E1461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718" name="8000D6AF-5DAA-4F6A-DB3F-39A98A070004"/>
          <p:cNvPicPr>
            <a:picLocks noChangeAspect="1"/>
          </p:cNvPicPr>
          <p:nvPr/>
        </p:nvPicPr>
        <p:blipFill>
          <a:blip r:embed="rId26" cstate="print">
            <a:extLst>
              <a:ext uri="{8D018880-F9B9-45C0-F9FA-AC9A11A56E11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719" name="5369B225-E8C6-4909-06F1-FBF1E17AACFB"/>
          <p:cNvPicPr>
            <a:picLocks noChangeAspect="1"/>
          </p:cNvPicPr>
          <p:nvPr/>
        </p:nvPicPr>
        <p:blipFill>
          <a:blip r:embed="rId27" cstate="print">
            <a:extLst>
              <a:ext uri="{99C1998B-1C43-4BF1-2768-74E9201A6878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720" name="210FB685-9B1C-44E2-AD62-8D3A54F98B73"/>
          <p:cNvPicPr>
            <a:picLocks noChangeAspect="1"/>
          </p:cNvPicPr>
          <p:nvPr/>
        </p:nvPicPr>
        <p:blipFill>
          <a:blip r:embed="rId26" cstate="print">
            <a:extLst>
              <a:ext uri="{BE114E66-BA87-4A71-B883-FE2B5DBE82B0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721" name="AC0485C1-4C79-4C5A-23F6-5C20BE207F57"/>
          <p:cNvPicPr>
            <a:picLocks noChangeAspect="1"/>
          </p:cNvPicPr>
          <p:nvPr/>
        </p:nvPicPr>
        <p:blipFill>
          <a:blip r:embed="rId26" cstate="print">
            <a:extLst>
              <a:ext uri="{C7B51401-95D5-48A3-DD91-DBAF228B8ABA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722" name="BED9FD7D-725E-486B-B090-6A9ABA088E5C"/>
          <p:cNvPicPr>
            <a:picLocks noChangeAspect="1"/>
          </p:cNvPicPr>
          <p:nvPr/>
        </p:nvPicPr>
        <p:blipFill>
          <a:blip r:embed="rId26" cstate="print">
            <a:extLst>
              <a:ext uri="{2AF7D134-9C70-4ADD-6E22-20EFC8A53F3F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723" name="8F2B76E7-4CAA-4DCF-3A63-B365F0685506"/>
          <p:cNvPicPr>
            <a:picLocks noChangeAspect="1"/>
          </p:cNvPicPr>
          <p:nvPr/>
        </p:nvPicPr>
        <p:blipFill>
          <a:blip r:embed="rId32" cstate="print">
            <a:extLst>
              <a:ext uri="{31D9A803-1373-4B44-9D17-967C6624FAFE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BE4EEFBD-12B9-4FCC-2949-A5805C8C1A24}"/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" name="A93E2024-E005-45CB-BD58-F21404B4A292"/>
          <p:cNvPicPr>
            <a:picLocks noChangeAspect="1"/>
          </p:cNvPicPr>
          <p:nvPr/>
        </p:nvPicPr>
        <p:blipFill>
          <a:blip r:embed="rId2" cstate="print">
            <a:extLst>
              <a:ext uri="{A24E772F-0C36-4AA2-9BFA-27484700B6A3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725" name="418F6182-C82C-4002-96BC-7A3995EB34B3"/>
          <p:cNvPicPr>
            <a:picLocks noChangeAspect="1"/>
          </p:cNvPicPr>
          <p:nvPr/>
        </p:nvPicPr>
        <p:blipFill>
          <a:blip r:embed="rId3" cstate="print">
            <a:extLst>
              <a:ext uri="{F1B14853-591D-4A32-FB38-4500AC931CB2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726" name="028ED8E3-1485-4BC5-5F91-0A96E007F045"/>
          <p:cNvPicPr>
            <a:picLocks noChangeAspect="1"/>
          </p:cNvPicPr>
          <p:nvPr/>
        </p:nvPicPr>
        <p:blipFill>
          <a:blip r:embed="rId4" cstate="print">
            <a:extLst>
              <a:ext uri="{497A3CB9-359F-4CD0-A7AA-5B90FBE22862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727" name="583E908A-DE76-4E6C-0108-306CC9B644E3"/>
          <p:cNvPicPr>
            <a:picLocks noChangeAspect="1"/>
          </p:cNvPicPr>
          <p:nvPr/>
        </p:nvPicPr>
        <p:blipFill>
          <a:blip r:embed="rId5" cstate="print">
            <a:extLst>
              <a:ext uri="{5798FD33-6BE3-43E7-F213-901C08632303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728" name="122195E6-AACD-4F71-50DD-8B54D2B3A464"/>
          <p:cNvPicPr>
            <a:picLocks noChangeAspect="1"/>
          </p:cNvPicPr>
          <p:nvPr/>
        </p:nvPicPr>
        <p:blipFill>
          <a:blip r:embed="rId6" cstate="print">
            <a:extLst>
              <a:ext uri="{C5D254A4-4955-4C6F-16D6-62517B008A2A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729" name="397A017A-B13A-41FF-C941-DB1E81CC5726"/>
          <p:cNvPicPr>
            <a:picLocks noChangeAspect="1"/>
          </p:cNvPicPr>
          <p:nvPr/>
        </p:nvPicPr>
        <p:blipFill>
          <a:blip r:embed="rId7" cstate="print">
            <a:extLst>
              <a:ext uri="{88044C54-1141-40E4-830C-91A6F34AB994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730" name="E7068C65-558A-46CF-FAF7-409083F8AB17"/>
          <p:cNvPicPr>
            <a:picLocks noChangeAspect="1"/>
          </p:cNvPicPr>
          <p:nvPr/>
        </p:nvPicPr>
        <p:blipFill>
          <a:blip r:embed="rId8" cstate="print">
            <a:extLst>
              <a:ext uri="{33C7F013-8960-44F9-5C06-02E03A3D78FE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731" name="E2D41026-CA93-499E-C772-96ED126DE7F4"/>
          <p:cNvPicPr>
            <a:picLocks noChangeAspect="1"/>
          </p:cNvPicPr>
          <p:nvPr/>
        </p:nvPicPr>
        <p:blipFill>
          <a:blip r:embed="rId9" cstate="print">
            <a:extLst>
              <a:ext uri="{317F257C-63E0-4A8D-633F-276479DB310D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732" name="CF1A7D88-E00E-494B-1312-53DA0A13B42C"/>
          <p:cNvPicPr>
            <a:picLocks noChangeAspect="1"/>
          </p:cNvPicPr>
          <p:nvPr/>
        </p:nvPicPr>
        <p:blipFill>
          <a:blip r:embed="rId10" cstate="print">
            <a:extLst>
              <a:ext uri="{DDB20119-4D1E-4760-1EFF-EC5E7819865A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733" name="9E01EBC5-0313-48E9-E6DD-B8843B38BC85"/>
          <p:cNvPicPr>
            <a:picLocks noChangeAspect="1"/>
          </p:cNvPicPr>
          <p:nvPr/>
        </p:nvPicPr>
        <p:blipFill>
          <a:blip r:embed="rId11" cstate="print">
            <a:extLst>
              <a:ext uri="{4E39D54B-EE4E-43D2-9407-BCDAC9013AD0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734" name="3343D91E-E019-452B-CF4D-F5BC73AC1E48"/>
          <p:cNvPicPr>
            <a:picLocks noChangeAspect="1"/>
          </p:cNvPicPr>
          <p:nvPr/>
        </p:nvPicPr>
        <p:blipFill>
          <a:blip r:embed="rId12" cstate="print">
            <a:extLst>
              <a:ext uri="{3DC77115-E41F-4CE6-1F91-9A730D2AD130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735" name="8A16FFD1-B38F-4D2C-FE62-3D54AB0EB7FA"/>
          <p:cNvPicPr>
            <a:picLocks noChangeAspect="1"/>
          </p:cNvPicPr>
          <p:nvPr/>
        </p:nvPicPr>
        <p:blipFill>
          <a:blip r:embed="rId13" cstate="print">
            <a:extLst>
              <a:ext uri="{32013002-B0BD-4F53-0A9D-639975811BF0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736" name="9F17FF65-B691-4AF2-76A6-B17D9C02A278"/>
          <p:cNvPicPr>
            <a:picLocks noChangeAspect="1"/>
          </p:cNvPicPr>
          <p:nvPr/>
        </p:nvPicPr>
        <p:blipFill>
          <a:blip r:embed="rId14" cstate="print">
            <a:extLst>
              <a:ext uri="{259B04E6-69B0-442B-C2DD-3092D6EB174E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737" name="F88AEF61-88D5-472F-4DA5-3B541635E0BB"/>
          <p:cNvPicPr>
            <a:picLocks noChangeAspect="1"/>
          </p:cNvPicPr>
          <p:nvPr/>
        </p:nvPicPr>
        <p:blipFill>
          <a:blip r:embed="rId15" cstate="print">
            <a:extLst>
              <a:ext uri="{34C0561D-DE2C-4776-4EC3-2C230E0ABCA8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738" name="54F4B9C6-91D3-4299-3A5D-CA86CE2B72E5"/>
          <p:cNvPicPr>
            <a:picLocks noChangeAspect="1"/>
          </p:cNvPicPr>
          <p:nvPr/>
        </p:nvPicPr>
        <p:blipFill>
          <a:blip r:embed="rId16" cstate="print">
            <a:extLst>
              <a:ext uri="{E1B67774-2940-46B1-6209-76F69D883971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739" name="13D6135D-D979-4089-79B3-E33235ED5EA6"/>
          <p:cNvPicPr>
            <a:picLocks noChangeAspect="1"/>
          </p:cNvPicPr>
          <p:nvPr/>
        </p:nvPicPr>
        <p:blipFill>
          <a:blip r:embed="rId17" cstate="print">
            <a:extLst>
              <a:ext uri="{C43285AE-3073-4C19-965D-A128AA3C6D3A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740" name="28B51944-5F05-492B-1EF7-777B78803974"/>
          <p:cNvPicPr>
            <a:picLocks noChangeAspect="1"/>
          </p:cNvPicPr>
          <p:nvPr/>
        </p:nvPicPr>
        <p:blipFill>
          <a:blip r:embed="rId18" cstate="print">
            <a:extLst>
              <a:ext uri="{B7C4A2BA-D922-480E-7AD5-B4452C7E8A12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741" name="24929E7B-FC36-4A4C-D0E3-6716135FACCA"/>
          <p:cNvPicPr>
            <a:picLocks noChangeAspect="1"/>
          </p:cNvPicPr>
          <p:nvPr/>
        </p:nvPicPr>
        <p:blipFill>
          <a:blip r:embed="rId19" cstate="print">
            <a:extLst>
              <a:ext uri="{3EA262F1-8FEF-4129-165B-65891C3F27EF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742" name="59114527-3473-4E20-EF43-877B56819E42"/>
          <p:cNvPicPr>
            <a:picLocks noChangeAspect="1"/>
          </p:cNvPicPr>
          <p:nvPr/>
        </p:nvPicPr>
        <p:blipFill>
          <a:blip r:embed="rId20" cstate="print">
            <a:extLst>
              <a:ext uri="{4E083A93-1FC0-44E3-BE5B-EFE6E6A6D9BD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743" name="E4FEF490-4A1C-4FB3-5316-09F2070C169E"/>
          <p:cNvPicPr>
            <a:picLocks noChangeAspect="1"/>
          </p:cNvPicPr>
          <p:nvPr/>
        </p:nvPicPr>
        <p:blipFill>
          <a:blip r:embed="rId21" cstate="print">
            <a:extLst>
              <a:ext uri="{F990C56B-A194-49D2-DE93-03662F3BC41D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744" name="F9267141-49B0-47D1-3A66-32FFBA042E1B"/>
          <p:cNvPicPr>
            <a:picLocks noChangeAspect="1"/>
          </p:cNvPicPr>
          <p:nvPr/>
        </p:nvPicPr>
        <p:blipFill>
          <a:blip r:embed="rId22" cstate="print">
            <a:extLst>
              <a:ext uri="{A79B8442-2B64-4F91-F8F0-3BDEFAD918E4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745" name="6D0E0D85-1CF4-4E95-7E04-D86B163CD8F5"/>
          <p:cNvPicPr>
            <a:picLocks noChangeAspect="1"/>
          </p:cNvPicPr>
          <p:nvPr/>
        </p:nvPicPr>
        <p:blipFill>
          <a:blip r:embed="rId23" cstate="print">
            <a:extLst>
              <a:ext uri="{51CD5488-8FB6-4F1F-069B-B56B40A178A6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746" name="TextBox746"/>
          <p:cNvSpPr txBox="1"/>
          <p:nvPr/>
        </p:nvSpPr>
        <p:spPr>
          <a:xfrm>
            <a:off x="124945" y="347772"/>
            <a:ext cx="11430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Balance</a:t>
            </a:r>
            <a:r>
              <a:rPr lang="en-US" altLang="zh-CN" sz="1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Sheets</a:t>
            </a:r>
          </a:p>
        </p:txBody>
      </p:sp>
      <p:sp>
        <p:nvSpPr>
          <p:cNvPr id="747" name="TextBox747"/>
          <p:cNvSpPr txBox="1"/>
          <p:nvPr/>
        </p:nvSpPr>
        <p:spPr>
          <a:xfrm>
            <a:off x="1910058" y="994785"/>
            <a:ext cx="762000" cy="266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74784" eaLnBrk="0">
              <a:lnSpc>
                <a:spcPct val="102000"/>
              </a:lnSpc>
            </a:pP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6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Average-Return</a:t>
            </a:r>
          </a:p>
        </p:txBody>
      </p:sp>
      <p:sp>
        <p:nvSpPr>
          <p:cNvPr id="748" name="TextBox748"/>
          <p:cNvSpPr txBox="1"/>
          <p:nvPr/>
        </p:nvSpPr>
        <p:spPr>
          <a:xfrm>
            <a:off x="878024" y="1133965"/>
            <a:ext cx="6350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High-Return</a:t>
            </a:r>
          </a:p>
        </p:txBody>
      </p:sp>
      <p:sp>
        <p:nvSpPr>
          <p:cNvPr id="749" name="TextBox749"/>
          <p:cNvSpPr txBox="1"/>
          <p:nvPr/>
        </p:nvSpPr>
        <p:spPr>
          <a:xfrm>
            <a:off x="3118026" y="1133965"/>
            <a:ext cx="5969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Low-Return</a:t>
            </a:r>
          </a:p>
        </p:txBody>
      </p:sp>
      <p:graphicFrame>
        <p:nvGraphicFramePr>
          <p:cNvPr id="750" name="Table750"/>
          <p:cNvGraphicFramePr>
            <a:graphicFrameLocks noGrp="1"/>
          </p:cNvGraphicFramePr>
          <p:nvPr/>
        </p:nvGraphicFramePr>
        <p:xfrm>
          <a:off x="464782" y="1331163"/>
          <a:ext cx="1181100" cy="571500"/>
        </p:xfrm>
        <a:graphic>
          <a:graphicData uri="http://schemas.openxmlformats.org/drawingml/2006/table">
            <a:tbl>
              <a:tblPr firstRow="1" bandRow="1"/>
              <a:tblGrid>
                <a:gridCol w="513486"/>
                <a:gridCol w="665607"/>
              </a:tblGrid>
              <a:tr h="141605">
                <a:tc>
                  <a:txBody>
                    <a:bodyPr/>
                    <a:lstStyle/>
                    <a:p>
                      <a:pPr marL="105499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-3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Assets</a:t>
                      </a:r>
                    </a:p>
                  </a:txBody>
                  <a:tcPr marL="0" marR="0" marT="10891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555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Liabilities</a:t>
                      </a:r>
                    </a:p>
                  </a:txBody>
                  <a:tcPr marL="0" marR="0" marT="10891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07143" marR="277634" indent="-22487" eaLnBrk="0">
                        <a:lnSpc>
                          <a:spcPct val="102000"/>
                        </a:lnSpc>
                      </a:pPr>
                      <a:r>
                        <a:rPr lang="en-US" altLang="zh-CN" sz="8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E</a:t>
                      </a:r>
                      <a:r>
                        <a:rPr lang="en-US" altLang="zh-CN" sz="5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  <a:r>
                        <a:rPr lang="en-US" altLang="zh-CN" sz="550" kern="0" spc="40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-10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d</a:t>
                      </a:r>
                    </a:p>
                    <a:p>
                      <a:pPr marL="262083" marR="0" indent="0" eaLnBrk="0">
                        <a:lnSpc>
                          <a:spcPct val="96000"/>
                        </a:lnSpc>
                        <a:spcBef>
                          <a:spcPts val="68"/>
                        </a:spcBef>
                      </a:pPr>
                      <a:r>
                        <a:rPr lang="en-US" altLang="zh-CN" sz="850" kern="0" spc="0" baseline="-29412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d</a:t>
                      </a:r>
                      <a:r>
                        <a:rPr lang="en-US" altLang="zh-CN" sz="550" kern="0" spc="0" baseline="36364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i,j</a:t>
                      </a:r>
                    </a:p>
                  </a:txBody>
                  <a:tcPr marL="0" marR="0" marT="13405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51" name="30E5B0E7-74F9-43BA-2C9D-A13D03362086"/>
          <p:cNvPicPr>
            <a:picLocks noChangeAspect="1"/>
          </p:cNvPicPr>
          <p:nvPr/>
        </p:nvPicPr>
        <p:blipFill>
          <a:blip r:embed="rId24" cstate="print">
            <a:extLst>
              <a:ext uri="{929A9C21-8915-4167-C04D-92EC236DB648}"/>
            </a:extLst>
          </a:blip>
          <a:stretch>
            <a:fillRect/>
          </a:stretch>
        </p:blipFill>
        <p:spPr>
          <a:xfrm>
            <a:off x="696622" y="1455750"/>
            <a:ext cx="57150" cy="152400"/>
          </a:xfrm>
          <a:prstGeom prst="rect">
            <a:avLst/>
          </a:prstGeom>
        </p:spPr>
      </p:pic>
      <p:sp>
        <p:nvSpPr>
          <p:cNvPr id="752" name="TextBox752"/>
          <p:cNvSpPr txBox="1"/>
          <p:nvPr/>
        </p:nvSpPr>
        <p:spPr>
          <a:xfrm>
            <a:off x="1300018" y="1834287"/>
            <a:ext cx="1143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graphicFrame>
        <p:nvGraphicFramePr>
          <p:cNvPr id="753" name="Table753"/>
          <p:cNvGraphicFramePr>
            <a:graphicFrameLocks noGrp="1"/>
          </p:cNvGraphicFramePr>
          <p:nvPr/>
        </p:nvGraphicFramePr>
        <p:xfrm>
          <a:off x="1682826" y="1333970"/>
          <a:ext cx="1181100" cy="571500"/>
        </p:xfrm>
        <a:graphic>
          <a:graphicData uri="http://schemas.openxmlformats.org/drawingml/2006/table">
            <a:tbl>
              <a:tblPr firstRow="1" bandRow="1"/>
              <a:tblGrid>
                <a:gridCol w="513474"/>
                <a:gridCol w="665620"/>
              </a:tblGrid>
              <a:tr h="141605">
                <a:tc>
                  <a:txBody>
                    <a:bodyPr/>
                    <a:lstStyle/>
                    <a:p>
                      <a:pPr marL="105499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-3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Assets</a:t>
                      </a:r>
                    </a:p>
                  </a:txBody>
                  <a:tcPr marL="0" marR="0" marT="10891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555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Liabilities</a:t>
                      </a:r>
                    </a:p>
                  </a:txBody>
                  <a:tcPr marL="0" marR="0" marT="10891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3545">
                <a:tc>
                  <a:txBody>
                    <a:bodyPr/>
                    <a:lstStyle/>
                    <a:p>
                      <a:pPr marL="186793" marR="0" indent="0" eaLnBrk="0">
                        <a:lnSpc>
                          <a:spcPct val="98000"/>
                        </a:lnSpc>
                      </a:pPr>
                      <a:r>
                        <a:rPr lang="en-US" altLang="zh-CN" sz="850" kern="0" spc="0" baseline="-23529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k</a:t>
                      </a:r>
                      <a:r>
                        <a:rPr lang="en-US" altLang="zh-CN" sz="550" kern="0" spc="0" baseline="27273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i,j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07142" marR="277634" indent="-22474" eaLnBrk="0">
                        <a:lnSpc>
                          <a:spcPct val="102000"/>
                        </a:lnSpc>
                      </a:pPr>
                      <a:r>
                        <a:rPr lang="en-US" altLang="zh-CN" sz="8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E</a:t>
                      </a:r>
                      <a:r>
                        <a:rPr lang="en-US" altLang="zh-CN" sz="5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  <a:r>
                        <a:rPr lang="en-US" altLang="zh-CN" sz="550" kern="0" spc="40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-10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d</a:t>
                      </a:r>
                    </a:p>
                  </a:txBody>
                  <a:tcPr marL="0" marR="0" marT="16504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54" name="C13257AC-331D-473D-58F2-BCF06D1B22D9"/>
          <p:cNvPicPr>
            <a:picLocks noChangeAspect="1"/>
          </p:cNvPicPr>
          <p:nvPr/>
        </p:nvPicPr>
        <p:blipFill>
          <a:blip r:embed="rId25" cstate="print">
            <a:extLst>
              <a:ext uri="{9F09E5B4-A4CE-4C3B-2B67-BA7FA3B93BF0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755" name="B2F13909-91AB-4FB4-E285-F6D426FBDCF3"/>
          <p:cNvPicPr>
            <a:picLocks noChangeAspect="1"/>
          </p:cNvPicPr>
          <p:nvPr/>
        </p:nvPicPr>
        <p:blipFill>
          <a:blip r:embed="rId26" cstate="print">
            <a:extLst>
              <a:ext uri="{740C777D-CEEF-4751-BF14-31387319F74B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graphicFrame>
        <p:nvGraphicFramePr>
          <p:cNvPr id="756" name="Table756"/>
          <p:cNvGraphicFramePr>
            <a:graphicFrameLocks noGrp="1"/>
          </p:cNvGraphicFramePr>
          <p:nvPr/>
        </p:nvGraphicFramePr>
        <p:xfrm>
          <a:off x="2900857" y="1331163"/>
          <a:ext cx="1181100" cy="571500"/>
        </p:xfrm>
        <a:graphic>
          <a:graphicData uri="http://schemas.openxmlformats.org/drawingml/2006/table">
            <a:tbl>
              <a:tblPr firstRow="1" bandRow="1"/>
              <a:tblGrid>
                <a:gridCol w="513487"/>
                <a:gridCol w="665607"/>
              </a:tblGrid>
              <a:tr h="141605">
                <a:tc>
                  <a:txBody>
                    <a:bodyPr/>
                    <a:lstStyle/>
                    <a:p>
                      <a:pPr marL="105512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-3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Assets</a:t>
                      </a:r>
                    </a:p>
                  </a:txBody>
                  <a:tcPr marL="0" marR="0" marT="10891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555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Liabilities</a:t>
                      </a:r>
                    </a:p>
                  </a:txBody>
                  <a:tcPr marL="0" marR="0" marT="10891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200409" marR="0" indent="0" eaLnBrk="0">
                        <a:lnSpc>
                          <a:spcPct val="96000"/>
                        </a:lnSpc>
                      </a:pPr>
                      <a:r>
                        <a:rPr lang="en-US" altLang="zh-CN" sz="850" kern="0" spc="0" baseline="-29412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  <a:r>
                        <a:rPr lang="en-US" altLang="zh-CN" sz="550" kern="0" spc="0" baseline="36364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i,j</a:t>
                      </a:r>
                    </a:p>
                  </a:txBody>
                  <a:tcPr marL="0" marR="0" marT="136081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07143" marR="277622" indent="-22487" eaLnBrk="0">
                        <a:lnSpc>
                          <a:spcPct val="105000"/>
                        </a:lnSpc>
                      </a:pPr>
                      <a:r>
                        <a:rPr lang="en-US" altLang="zh-CN" sz="8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E</a:t>
                      </a:r>
                      <a:r>
                        <a:rPr lang="en-US" altLang="zh-CN" sz="5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  <a:r>
                        <a:rPr lang="en-US" altLang="zh-CN" sz="550" kern="0" spc="40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-10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d</a:t>
                      </a:r>
                    </a:p>
                  </a:txBody>
                  <a:tcPr marL="0" marR="0" marT="13405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57" name="6D76BDA2-047B-439C-EF53-53C376D44F4B"/>
          <p:cNvPicPr>
            <a:picLocks noChangeAspect="1"/>
          </p:cNvPicPr>
          <p:nvPr/>
        </p:nvPicPr>
        <p:blipFill>
          <a:blip r:embed="rId27" cstate="print">
            <a:extLst>
              <a:ext uri="{2C81DE89-4CE0-485B-E642-FDD2F8609D6B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sp>
        <p:nvSpPr>
          <p:cNvPr id="758" name="TextBox758"/>
          <p:cNvSpPr txBox="1"/>
          <p:nvPr/>
        </p:nvSpPr>
        <p:spPr>
          <a:xfrm>
            <a:off x="3127802" y="1695120"/>
            <a:ext cx="1143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759" name="TextBox759"/>
          <p:cNvSpPr txBox="1"/>
          <p:nvPr/>
        </p:nvSpPr>
        <p:spPr>
          <a:xfrm>
            <a:off x="1957854" y="2209541"/>
            <a:ext cx="6858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graphicFrame>
        <p:nvGraphicFramePr>
          <p:cNvPr id="760" name="Table760"/>
          <p:cNvGraphicFramePr>
            <a:graphicFrameLocks noGrp="1"/>
          </p:cNvGraphicFramePr>
          <p:nvPr/>
        </p:nvGraphicFramePr>
        <p:xfrm>
          <a:off x="1682826" y="2384654"/>
          <a:ext cx="1181100" cy="431800"/>
        </p:xfrm>
        <a:graphic>
          <a:graphicData uri="http://schemas.openxmlformats.org/drawingml/2006/table">
            <a:tbl>
              <a:tblPr firstRow="1" bandRow="1"/>
              <a:tblGrid>
                <a:gridCol w="513474"/>
                <a:gridCol w="665620"/>
              </a:tblGrid>
              <a:tr h="141605">
                <a:tc>
                  <a:txBody>
                    <a:bodyPr/>
                    <a:lstStyle/>
                    <a:p>
                      <a:pPr marL="105499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-3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Assets</a:t>
                      </a:r>
                    </a:p>
                  </a:txBody>
                  <a:tcPr marL="0" marR="0" marT="10878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555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Liabilities</a:t>
                      </a:r>
                    </a:p>
                  </a:txBody>
                  <a:tcPr marL="0" marR="0" marT="10878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1305"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5000"/>
                        </a:lnSpc>
                      </a:pPr>
                      <a:r>
                        <a:rPr lang="en-US" altLang="zh-CN" sz="550" kern="0" spc="0" baseline="-9091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g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M</a:t>
                      </a:r>
                    </a:p>
                    <a:p>
                      <a:pPr marL="13418" marR="0" indent="0" eaLnBrk="0">
                        <a:lnSpc>
                          <a:spcPct val="20000"/>
                        </a:lnSpc>
                        <a:spcBef>
                          <a:spcPts val="9"/>
                        </a:spcBef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</a:p>
                  </a:txBody>
                  <a:tcPr marL="0" marR="211845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1214" marR="272621" indent="0" eaLnBrk="0">
                        <a:lnSpc>
                          <a:spcPct val="102000"/>
                        </a:lnSpc>
                      </a:pPr>
                      <a:r>
                        <a:rPr lang="en-US" altLang="zh-CN" sz="8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E</a:t>
                      </a:r>
                      <a:r>
                        <a:rPr lang="en-US" altLang="zh-CN" sz="550" kern="0" spc="-5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G</a:t>
                      </a:r>
                      <a:r>
                        <a:rPr lang="en-US" altLang="zh-CN" sz="550" kern="0" spc="40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-10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d</a:t>
                      </a:r>
                    </a:p>
                  </a:txBody>
                  <a:tcPr marL="0" marR="0" marT="13418" marB="0">
                    <a:lnL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05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61" name="8D532326-E679-483F-9F1D-7FEB5E273C8F"/>
          <p:cNvPicPr>
            <a:picLocks noChangeAspect="1"/>
          </p:cNvPicPr>
          <p:nvPr/>
        </p:nvPicPr>
        <p:blipFill>
          <a:blip r:embed="rId28" cstate="print">
            <a:extLst>
              <a:ext uri="{2B3DD58F-D1D3-4670-BBBB-83D043192DDE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762" name="TextBox762"/>
          <p:cNvSpPr txBox="1"/>
          <p:nvPr/>
        </p:nvSpPr>
        <p:spPr>
          <a:xfrm>
            <a:off x="2527181" y="2653780"/>
            <a:ext cx="76200" cy="2032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763" name="TextBox763"/>
          <p:cNvSpPr txBox="1"/>
          <p:nvPr/>
        </p:nvSpPr>
        <p:spPr>
          <a:xfrm>
            <a:off x="4355744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9/21</a:t>
            </a:r>
          </a:p>
        </p:txBody>
      </p:sp>
      <p:pic>
        <p:nvPicPr>
          <p:cNvPr id="764" name="4007E77A-1F93-4C2C-FAFF-A838B71AD2DA"/>
          <p:cNvPicPr>
            <a:picLocks noChangeAspect="1"/>
          </p:cNvPicPr>
          <p:nvPr/>
        </p:nvPicPr>
        <p:blipFill>
          <a:blip r:embed="rId29" cstate="print">
            <a:extLst>
              <a:ext uri="{9C3FF3C4-3F87-47FD-B9C6-6F7DADCF5265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765" name="793B5267-E01F-48F8-B8B3-72845CD57DAF"/>
          <p:cNvPicPr>
            <a:picLocks noChangeAspect="1"/>
          </p:cNvPicPr>
          <p:nvPr/>
        </p:nvPicPr>
        <p:blipFill>
          <a:blip r:embed="rId30" cstate="print">
            <a:extLst>
              <a:ext uri="{472ABA00-53B7-4D5B-AF28-0DB8458AB827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766" name="62A77269-046F-4ED5-0414-D82F7C91F9AC"/>
          <p:cNvPicPr>
            <a:picLocks noChangeAspect="1"/>
          </p:cNvPicPr>
          <p:nvPr/>
        </p:nvPicPr>
        <p:blipFill>
          <a:blip r:embed="rId30" cstate="print">
            <a:extLst>
              <a:ext uri="{23DCFB72-9DF4-4290-61B7-C976721B9BFC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767" name="AB9555A8-A89A-4D3C-AA08-9F79E69A9F76"/>
          <p:cNvPicPr>
            <a:picLocks noChangeAspect="1"/>
          </p:cNvPicPr>
          <p:nvPr/>
        </p:nvPicPr>
        <p:blipFill>
          <a:blip r:embed="rId29" cstate="print">
            <a:extLst>
              <a:ext uri="{541BFDAF-0172-481B-3801-FADF36C9B3FB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768" name="9A321BEA-104F-4296-A37B-02705E7FFCD8"/>
          <p:cNvPicPr>
            <a:picLocks noChangeAspect="1"/>
          </p:cNvPicPr>
          <p:nvPr/>
        </p:nvPicPr>
        <p:blipFill>
          <a:blip r:embed="rId29" cstate="print">
            <a:extLst>
              <a:ext uri="{4543455E-168A-4FFD-42A7-6168C879230E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769" name="EF7B647E-CDFE-4375-D8FC-A2C86229EA4E"/>
          <p:cNvPicPr>
            <a:picLocks noChangeAspect="1"/>
          </p:cNvPicPr>
          <p:nvPr/>
        </p:nvPicPr>
        <p:blipFill>
          <a:blip r:embed="rId29" cstate="print">
            <a:extLst>
              <a:ext uri="{461E9159-F8AA-472A-3C6F-733E58BCDC9A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770" name="C78426F9-3DE7-4472-9250-DF4C3F686650"/>
          <p:cNvPicPr>
            <a:picLocks noChangeAspect="1"/>
          </p:cNvPicPr>
          <p:nvPr/>
        </p:nvPicPr>
        <p:blipFill>
          <a:blip r:embed="rId29" cstate="print">
            <a:extLst>
              <a:ext uri="{1331A380-80D9-4FF9-B8A0-F8FB5AA4E7AF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771" name="D85744F7-8ECE-4CC9-494A-A9A8F787B0CF"/>
          <p:cNvPicPr>
            <a:picLocks noChangeAspect="1"/>
          </p:cNvPicPr>
          <p:nvPr/>
        </p:nvPicPr>
        <p:blipFill>
          <a:blip r:embed="rId29" cstate="print">
            <a:extLst>
              <a:ext uri="{31DD9857-FE62-4B80-4899-419CAA5A11D5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772" name="94B07FB7-4666-42F9-D5BA-DDEB2F4B9E96"/>
          <p:cNvPicPr>
            <a:picLocks noChangeAspect="1"/>
          </p:cNvPicPr>
          <p:nvPr/>
        </p:nvPicPr>
        <p:blipFill>
          <a:blip r:embed="rId30" cstate="print">
            <a:extLst>
              <a:ext uri="{8CD719F3-6D62-4081-4B72-A4AB4C964E17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773" name="7BA5EEF2-8DC0-4CDB-52F0-2D1D6D32B6DC"/>
          <p:cNvPicPr>
            <a:picLocks noChangeAspect="1"/>
          </p:cNvPicPr>
          <p:nvPr/>
        </p:nvPicPr>
        <p:blipFill>
          <a:blip r:embed="rId29" cstate="print">
            <a:extLst>
              <a:ext uri="{B8B3FDEF-B030-407F-3AEC-BF332B296371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774" name="248700C3-36A7-437F-F49E-BD6E2EB777E8"/>
          <p:cNvPicPr>
            <a:picLocks noChangeAspect="1"/>
          </p:cNvPicPr>
          <p:nvPr/>
        </p:nvPicPr>
        <p:blipFill>
          <a:blip r:embed="rId29" cstate="print">
            <a:extLst>
              <a:ext uri="{AC0D1C9A-7964-41DF-D5D5-C1AE990A9988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775" name="A5A4DEC5-79A3-42C1-F8C7-CB3D9497729A"/>
          <p:cNvPicPr>
            <a:picLocks noChangeAspect="1"/>
          </p:cNvPicPr>
          <p:nvPr/>
        </p:nvPicPr>
        <p:blipFill>
          <a:blip r:embed="rId30" cstate="print">
            <a:extLst>
              <a:ext uri="{70E9212A-85E7-4D73-EBC9-3EC0BB1D2ACC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776" name="1FD3DE98-D42F-4E2E-DA12-4C69BDC6D173"/>
          <p:cNvPicPr>
            <a:picLocks noChangeAspect="1"/>
          </p:cNvPicPr>
          <p:nvPr/>
        </p:nvPicPr>
        <p:blipFill>
          <a:blip r:embed="rId29" cstate="print">
            <a:extLst>
              <a:ext uri="{08A4E0B7-BCD7-4144-F525-C94C81718A89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777" name="E728A933-279C-4FFF-DCDA-43A498A2588A"/>
          <p:cNvPicPr>
            <a:picLocks noChangeAspect="1"/>
          </p:cNvPicPr>
          <p:nvPr/>
        </p:nvPicPr>
        <p:blipFill>
          <a:blip r:embed="rId30" cstate="print">
            <a:extLst>
              <a:ext uri="{690E982B-C5E6-4ECD-B2EC-9E700824F9EC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778" name="FF6D0E37-C70D-42C7-91FF-A8E0015C109F"/>
          <p:cNvPicPr>
            <a:picLocks noChangeAspect="1"/>
          </p:cNvPicPr>
          <p:nvPr/>
        </p:nvPicPr>
        <p:blipFill>
          <a:blip r:embed="rId30" cstate="print">
            <a:extLst>
              <a:ext uri="{58216941-3B0D-4B16-EB6A-5EC9896AA202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779" name="0F91E55F-82FD-405F-8392-FCBBB66D8F68"/>
          <p:cNvPicPr>
            <a:picLocks noChangeAspect="1"/>
          </p:cNvPicPr>
          <p:nvPr/>
        </p:nvPicPr>
        <p:blipFill>
          <a:blip r:embed="rId29" cstate="print">
            <a:extLst>
              <a:ext uri="{D2C2EBA7-F6BC-4E2D-5ABF-A6A48C8329DC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780" name="46929655-4440-43C0-B676-05394E8E0DAC"/>
          <p:cNvPicPr>
            <a:picLocks noChangeAspect="1"/>
          </p:cNvPicPr>
          <p:nvPr/>
        </p:nvPicPr>
        <p:blipFill>
          <a:blip r:embed="rId29" cstate="print">
            <a:extLst>
              <a:ext uri="{1CF80DE4-9B45-4600-EDB1-896960D0737B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781" name="EDF8E9AA-0DA8-4BB3-4AD6-326F2574E6AA"/>
          <p:cNvPicPr>
            <a:picLocks noChangeAspect="1"/>
          </p:cNvPicPr>
          <p:nvPr/>
        </p:nvPicPr>
        <p:blipFill>
          <a:blip r:embed="rId30" cstate="print">
            <a:extLst>
              <a:ext uri="{C813B6DC-6353-4C48-C6F4-DC1036D6642C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782" name="21894F7A-5E37-406C-65F3-00480A9D0112"/>
          <p:cNvPicPr>
            <a:picLocks noChangeAspect="1"/>
          </p:cNvPicPr>
          <p:nvPr/>
        </p:nvPicPr>
        <p:blipFill>
          <a:blip r:embed="rId29" cstate="print">
            <a:extLst>
              <a:ext uri="{EDBD8F26-5FEB-48DF-672C-CE00CFE93623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783" name="1DD2CE11-4853-441E-967A-E1E8968A4F4B"/>
          <p:cNvPicPr>
            <a:picLocks noChangeAspect="1"/>
          </p:cNvPicPr>
          <p:nvPr/>
        </p:nvPicPr>
        <p:blipFill>
          <a:blip r:embed="rId29" cstate="print">
            <a:extLst>
              <a:ext uri="{BE8E8E51-DD01-403B-3261-3915B4717A82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784" name="2815ED98-A0A4-4E79-A0C0-4E1142B4D79D"/>
          <p:cNvPicPr>
            <a:picLocks noChangeAspect="1"/>
          </p:cNvPicPr>
          <p:nvPr/>
        </p:nvPicPr>
        <p:blipFill>
          <a:blip r:embed="rId31" cstate="print">
            <a:extLst>
              <a:ext uri="{C80A0475-8B5E-4672-4721-E798C6383BA9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785" name="62E2348E-CCBF-4FE0-8EB3-4F97BF81D0B6"/>
          <p:cNvPicPr>
            <a:picLocks noChangeAspect="1"/>
          </p:cNvPicPr>
          <p:nvPr/>
        </p:nvPicPr>
        <p:blipFill>
          <a:blip r:embed="rId29" cstate="print">
            <a:extLst>
              <a:ext uri="{94009D5E-6DBD-4AC6-6FB8-79CDF8792899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786" name="19EC6217-81FE-4DF8-4158-F79978DE764B"/>
          <p:cNvPicPr>
            <a:picLocks noChangeAspect="1"/>
          </p:cNvPicPr>
          <p:nvPr/>
        </p:nvPicPr>
        <p:blipFill>
          <a:blip r:embed="rId32" cstate="print">
            <a:extLst>
              <a:ext uri="{B37279E5-5DD3-4B30-6FA1-A12DA2470DE4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B29B01D0-CD0B-407C-5AED-F608C298D324}"/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7" name="9A28DFFB-674C-4DE9-6DD3-1051A4C82159"/>
          <p:cNvPicPr>
            <a:picLocks noChangeAspect="1"/>
          </p:cNvPicPr>
          <p:nvPr/>
        </p:nvPicPr>
        <p:blipFill>
          <a:blip r:embed="rId2" cstate="print">
            <a:extLst>
              <a:ext uri="{5344179B-F26A-4CA1-5F20-30857223817F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788" name="12843D36-2B79-4158-5AD7-B3F6F7E26C28"/>
          <p:cNvPicPr>
            <a:picLocks noChangeAspect="1"/>
          </p:cNvPicPr>
          <p:nvPr/>
        </p:nvPicPr>
        <p:blipFill>
          <a:blip r:embed="rId3" cstate="print">
            <a:extLst>
              <a:ext uri="{23AFBA84-7C0D-4591-F0A4-F213652B1A19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789" name="3EFF5874-C5B3-4CFA-0EBD-74125E264FFD"/>
          <p:cNvPicPr>
            <a:picLocks noChangeAspect="1"/>
          </p:cNvPicPr>
          <p:nvPr/>
        </p:nvPicPr>
        <p:blipFill>
          <a:blip r:embed="rId4" cstate="print">
            <a:extLst>
              <a:ext uri="{80B7AE4F-6EAD-40A0-7752-42E99461C1FA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790" name="E773B3BE-70DF-4FEF-2B00-8C2E3DE8F861"/>
          <p:cNvPicPr>
            <a:picLocks noChangeAspect="1"/>
          </p:cNvPicPr>
          <p:nvPr/>
        </p:nvPicPr>
        <p:blipFill>
          <a:blip r:embed="rId5" cstate="print">
            <a:extLst>
              <a:ext uri="{957BB8FC-6E1C-4830-7EC0-4BE062A993B7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791" name="8B824BBC-204D-4842-202E-4DEAD72359B5"/>
          <p:cNvPicPr>
            <a:picLocks noChangeAspect="1"/>
          </p:cNvPicPr>
          <p:nvPr/>
        </p:nvPicPr>
        <p:blipFill>
          <a:blip r:embed="rId6" cstate="print">
            <a:extLst>
              <a:ext uri="{661BCCEB-7423-4C2A-4A2E-86B1842A7E87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792" name="7D36C73C-A3FA-4E27-9658-F00AF6696D8F"/>
          <p:cNvPicPr>
            <a:picLocks noChangeAspect="1"/>
          </p:cNvPicPr>
          <p:nvPr/>
        </p:nvPicPr>
        <p:blipFill>
          <a:blip r:embed="rId7" cstate="print">
            <a:extLst>
              <a:ext uri="{5A2B7600-21BD-4D03-1475-F5EE90D97F51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793" name="761C474B-B84D-4EE6-F51D-7752987CC656"/>
          <p:cNvPicPr>
            <a:picLocks noChangeAspect="1"/>
          </p:cNvPicPr>
          <p:nvPr/>
        </p:nvPicPr>
        <p:blipFill>
          <a:blip r:embed="rId8" cstate="print">
            <a:extLst>
              <a:ext uri="{E13D2A0C-3A2B-4C42-ECC7-B4BF4B53C713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794" name="4E0F0515-C9DD-45E2-A432-FD1D90AF0CC5"/>
          <p:cNvPicPr>
            <a:picLocks noChangeAspect="1"/>
          </p:cNvPicPr>
          <p:nvPr/>
        </p:nvPicPr>
        <p:blipFill>
          <a:blip r:embed="rId9" cstate="print">
            <a:extLst>
              <a:ext uri="{6E95567B-41C8-4293-90B6-1E8C3D45D962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795" name="4A0B73FF-F415-43B6-2322-53717F625BF8"/>
          <p:cNvPicPr>
            <a:picLocks noChangeAspect="1"/>
          </p:cNvPicPr>
          <p:nvPr/>
        </p:nvPicPr>
        <p:blipFill>
          <a:blip r:embed="rId10" cstate="print">
            <a:extLst>
              <a:ext uri="{B76A77B5-8937-467B-13E9-126CA0D08151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796" name="BE24DBFB-68CA-494D-E87E-C73B8558017A"/>
          <p:cNvPicPr>
            <a:picLocks noChangeAspect="1"/>
          </p:cNvPicPr>
          <p:nvPr/>
        </p:nvPicPr>
        <p:blipFill>
          <a:blip r:embed="rId11" cstate="print">
            <a:extLst>
              <a:ext uri="{784633B5-090D-4CB2-6F8C-D933A0466623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797" name="83211762-4789-4C67-2A14-D02F7BB857BD"/>
          <p:cNvPicPr>
            <a:picLocks noChangeAspect="1"/>
          </p:cNvPicPr>
          <p:nvPr/>
        </p:nvPicPr>
        <p:blipFill>
          <a:blip r:embed="rId12" cstate="print">
            <a:extLst>
              <a:ext uri="{D41343F5-C36D-4CC7-B183-B132F24EBE14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798" name="F8DF8EA6-3D57-4BF8-598D-C13D34C7EE25"/>
          <p:cNvPicPr>
            <a:picLocks noChangeAspect="1"/>
          </p:cNvPicPr>
          <p:nvPr/>
        </p:nvPicPr>
        <p:blipFill>
          <a:blip r:embed="rId13" cstate="print">
            <a:extLst>
              <a:ext uri="{D54F7589-0690-4860-A654-2EEF8A987422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799" name="58213D5C-A561-48B9-F872-638B9BA1801A"/>
          <p:cNvPicPr>
            <a:picLocks noChangeAspect="1"/>
          </p:cNvPicPr>
          <p:nvPr/>
        </p:nvPicPr>
        <p:blipFill>
          <a:blip r:embed="rId14" cstate="print">
            <a:extLst>
              <a:ext uri="{A0E3C202-6C4F-4D36-608E-A1057B49BDDF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800" name="2D339C9B-BEE4-4CE7-D42C-FD3F238FC274"/>
          <p:cNvPicPr>
            <a:picLocks noChangeAspect="1"/>
          </p:cNvPicPr>
          <p:nvPr/>
        </p:nvPicPr>
        <p:blipFill>
          <a:blip r:embed="rId15" cstate="print">
            <a:extLst>
              <a:ext uri="{AA306077-709B-4A0A-5989-F839219391BB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801" name="2FBA4725-6E5A-43D5-1502-5F8B1B3BDDE3"/>
          <p:cNvPicPr>
            <a:picLocks noChangeAspect="1"/>
          </p:cNvPicPr>
          <p:nvPr/>
        </p:nvPicPr>
        <p:blipFill>
          <a:blip r:embed="rId16" cstate="print">
            <a:extLst>
              <a:ext uri="{F311ACA6-7A8B-41DB-D04A-1E5D21FC3F04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802" name="5EF20D1F-B46E-4035-2B0B-6CE321C641B2"/>
          <p:cNvPicPr>
            <a:picLocks noChangeAspect="1"/>
          </p:cNvPicPr>
          <p:nvPr/>
        </p:nvPicPr>
        <p:blipFill>
          <a:blip r:embed="rId17" cstate="print">
            <a:extLst>
              <a:ext uri="{343EE106-481E-4221-1044-19560BB0E5D3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803" name="ABB3957A-A28D-4C43-C88A-BA8D0C2DB038"/>
          <p:cNvPicPr>
            <a:picLocks noChangeAspect="1"/>
          </p:cNvPicPr>
          <p:nvPr/>
        </p:nvPicPr>
        <p:blipFill>
          <a:blip r:embed="rId18" cstate="print">
            <a:extLst>
              <a:ext uri="{9FCE5AE9-EA29-47CB-F9E7-9A0EAEADA36E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804" name="0C9F9966-3ED4-4CB9-C959-6660A1C9CD76"/>
          <p:cNvPicPr>
            <a:picLocks noChangeAspect="1"/>
          </p:cNvPicPr>
          <p:nvPr/>
        </p:nvPicPr>
        <p:blipFill>
          <a:blip r:embed="rId19" cstate="print">
            <a:extLst>
              <a:ext uri="{D74D814D-4F83-4F03-7A9A-5E2A039A1109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805" name="C99F4AD9-0483-455F-7D5E-3B65107DF4C6"/>
          <p:cNvPicPr>
            <a:picLocks noChangeAspect="1"/>
          </p:cNvPicPr>
          <p:nvPr/>
        </p:nvPicPr>
        <p:blipFill>
          <a:blip r:embed="rId20" cstate="print">
            <a:extLst>
              <a:ext uri="{6F3B8748-BF49-4385-3863-0518AEAFCE39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806" name="99BBA6ED-72E8-4978-6B23-56539B3AFB95"/>
          <p:cNvPicPr>
            <a:picLocks noChangeAspect="1"/>
          </p:cNvPicPr>
          <p:nvPr/>
        </p:nvPicPr>
        <p:blipFill>
          <a:blip r:embed="rId21" cstate="print">
            <a:extLst>
              <a:ext uri="{C4303D4C-1A68-4B76-18DB-8D5F5A9F9F07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807" name="5FD08B28-16FB-4FB1-722C-295DA547BA22"/>
          <p:cNvPicPr>
            <a:picLocks noChangeAspect="1"/>
          </p:cNvPicPr>
          <p:nvPr/>
        </p:nvPicPr>
        <p:blipFill>
          <a:blip r:embed="rId22" cstate="print">
            <a:extLst>
              <a:ext uri="{83A3EEA4-EB56-4075-371C-78AA2870C5C6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808" name="030914E1-CC14-4286-6D4E-0AF3410D576F"/>
          <p:cNvPicPr>
            <a:picLocks noChangeAspect="1"/>
          </p:cNvPicPr>
          <p:nvPr/>
        </p:nvPicPr>
        <p:blipFill>
          <a:blip r:embed="rId23" cstate="print">
            <a:extLst>
              <a:ext uri="{520B463F-D896-477E-E4A7-CDD30142C9B6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809" name="TextBox809"/>
          <p:cNvSpPr txBox="1"/>
          <p:nvPr/>
        </p:nvSpPr>
        <p:spPr>
          <a:xfrm>
            <a:off x="125309" y="347772"/>
            <a:ext cx="3429000" cy="52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Mechanism</a:t>
            </a:r>
          </a:p>
          <a:p>
            <a:pPr marL="884296" marR="0" indent="0" eaLnBrk="0">
              <a:lnSpc>
                <a:spcPct val="91000"/>
              </a:lnSpc>
              <a:spcBef>
                <a:spcPts val="1614"/>
              </a:spcBef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Figure:</a:t>
            </a:r>
            <a:r>
              <a:rPr lang="en-US" altLang="zh-CN" sz="9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Inter-bank</a:t>
            </a:r>
            <a:r>
              <a:rPr lang="en-US" altLang="zh-CN" sz="9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Borrowing</a:t>
            </a:r>
            <a:r>
              <a:rPr lang="en-US" altLang="zh-CN" sz="9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9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Lending</a:t>
            </a:r>
            <a:r>
              <a:rPr lang="en-US" altLang="zh-CN" sz="9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</a:p>
        </p:txBody>
      </p:sp>
      <p:pic>
        <p:nvPicPr>
          <p:cNvPr id="810" name="A4F43D65-3606-4901-A3C6-F2150C568DD4"/>
          <p:cNvPicPr>
            <a:picLocks noChangeAspect="1"/>
          </p:cNvPicPr>
          <p:nvPr/>
        </p:nvPicPr>
        <p:blipFill>
          <a:blip r:embed="rId24" cstate="print">
            <a:extLst>
              <a:ext uri="{8642BB3D-80E5-477F-C90D-8DFD49DCA327}"/>
            </a:extLst>
          </a:blip>
          <a:stretch>
            <a:fillRect/>
          </a:stretch>
        </p:blipFill>
        <p:spPr>
          <a:xfrm>
            <a:off x="2207844" y="1103325"/>
            <a:ext cx="9525" cy="47625"/>
          </a:xfrm>
          <a:prstGeom prst="rect">
            <a:avLst/>
          </a:prstGeom>
        </p:spPr>
      </p:pic>
      <p:pic>
        <p:nvPicPr>
          <p:cNvPr id="811" name="33124901-7152-4CFA-65F4-8A6EF7DA4952"/>
          <p:cNvPicPr>
            <a:picLocks noChangeAspect="1"/>
          </p:cNvPicPr>
          <p:nvPr/>
        </p:nvPicPr>
        <p:blipFill>
          <a:blip r:embed="rId25" cstate="print">
            <a:extLst>
              <a:ext uri="{E4B74EA4-665E-49C7-4BB3-A88155E3378C}"/>
            </a:extLst>
          </a:blip>
          <a:stretch>
            <a:fillRect/>
          </a:stretch>
        </p:blipFill>
        <p:spPr>
          <a:xfrm>
            <a:off x="1851969" y="1103325"/>
            <a:ext cx="9525" cy="47625"/>
          </a:xfrm>
          <a:prstGeom prst="rect">
            <a:avLst/>
          </a:prstGeom>
        </p:spPr>
      </p:pic>
      <p:pic>
        <p:nvPicPr>
          <p:cNvPr id="812" name="DB45DA1E-2827-44CB-F5D1-2336D48026EC"/>
          <p:cNvPicPr>
            <a:picLocks noChangeAspect="1"/>
          </p:cNvPicPr>
          <p:nvPr/>
        </p:nvPicPr>
        <p:blipFill>
          <a:blip r:embed="rId26" cstate="print">
            <a:extLst>
              <a:ext uri="{242A50E5-A133-4F2F-F3C8-7B8209C3083C}"/>
            </a:extLst>
          </a:blip>
          <a:stretch>
            <a:fillRect/>
          </a:stretch>
        </p:blipFill>
        <p:spPr>
          <a:xfrm>
            <a:off x="2919594" y="2541600"/>
            <a:ext cx="9525" cy="47625"/>
          </a:xfrm>
          <a:prstGeom prst="rect">
            <a:avLst/>
          </a:prstGeom>
        </p:spPr>
      </p:pic>
      <p:pic>
        <p:nvPicPr>
          <p:cNvPr id="813" name="D1FBEA8E-3499-4856-C3B7-11D45D7B5C5B"/>
          <p:cNvPicPr>
            <a:picLocks noChangeAspect="1"/>
          </p:cNvPicPr>
          <p:nvPr/>
        </p:nvPicPr>
        <p:blipFill>
          <a:blip r:embed="rId27" cstate="print">
            <a:extLst>
              <a:ext uri="{D9337C85-1179-42A2-1394-4529396BB2A4}"/>
            </a:extLst>
          </a:blip>
          <a:stretch>
            <a:fillRect/>
          </a:stretch>
        </p:blipFill>
        <p:spPr>
          <a:xfrm>
            <a:off x="2563719" y="2541600"/>
            <a:ext cx="9525" cy="47625"/>
          </a:xfrm>
          <a:prstGeom prst="rect">
            <a:avLst/>
          </a:prstGeom>
        </p:spPr>
      </p:pic>
      <p:pic>
        <p:nvPicPr>
          <p:cNvPr id="814" name="759164C3-2370-4971-7E16-597BF5CBA028"/>
          <p:cNvPicPr>
            <a:picLocks noChangeAspect="1"/>
          </p:cNvPicPr>
          <p:nvPr/>
        </p:nvPicPr>
        <p:blipFill>
          <a:blip r:embed="rId28" cstate="print">
            <a:extLst>
              <a:ext uri="{613D4CDD-0904-4A34-6A50-D920A0EFB555}"/>
            </a:extLst>
          </a:blip>
          <a:stretch>
            <a:fillRect/>
          </a:stretch>
        </p:blipFill>
        <p:spPr>
          <a:xfrm>
            <a:off x="2207844" y="2541600"/>
            <a:ext cx="9525" cy="47625"/>
          </a:xfrm>
          <a:prstGeom prst="rect">
            <a:avLst/>
          </a:prstGeom>
        </p:spPr>
      </p:pic>
      <p:pic>
        <p:nvPicPr>
          <p:cNvPr id="815" name="78139334-AEAF-488F-9E53-E875E1660FBA"/>
          <p:cNvPicPr>
            <a:picLocks noChangeAspect="1"/>
          </p:cNvPicPr>
          <p:nvPr/>
        </p:nvPicPr>
        <p:blipFill>
          <a:blip r:embed="rId29" cstate="print">
            <a:extLst>
              <a:ext uri="{3EAEB17C-D55F-4BC0-4330-CD1C0A78D6DE}"/>
            </a:extLst>
          </a:blip>
          <a:stretch>
            <a:fillRect/>
          </a:stretch>
        </p:blipFill>
        <p:spPr>
          <a:xfrm>
            <a:off x="1851969" y="2541600"/>
            <a:ext cx="9525" cy="47625"/>
          </a:xfrm>
          <a:prstGeom prst="rect">
            <a:avLst/>
          </a:prstGeom>
        </p:spPr>
      </p:pic>
      <p:pic>
        <p:nvPicPr>
          <p:cNvPr id="816" name="58B38934-314B-4080-D575-69A3229F6599"/>
          <p:cNvPicPr>
            <a:picLocks noChangeAspect="1"/>
          </p:cNvPicPr>
          <p:nvPr/>
        </p:nvPicPr>
        <p:blipFill>
          <a:blip r:embed="rId30" cstate="print">
            <a:extLst>
              <a:ext uri="{0195DBE0-CFBC-4F96-0681-7B968B149B2E}"/>
            </a:extLst>
          </a:blip>
          <a:stretch>
            <a:fillRect/>
          </a:stretch>
        </p:blipFill>
        <p:spPr>
          <a:xfrm>
            <a:off x="2919594" y="1103325"/>
            <a:ext cx="9525" cy="47625"/>
          </a:xfrm>
          <a:prstGeom prst="rect">
            <a:avLst/>
          </a:prstGeom>
        </p:spPr>
      </p:pic>
      <p:pic>
        <p:nvPicPr>
          <p:cNvPr id="817" name="8DE5255E-A959-4891-5FD7-FD5DC41FFC3E"/>
          <p:cNvPicPr>
            <a:picLocks noChangeAspect="1"/>
          </p:cNvPicPr>
          <p:nvPr/>
        </p:nvPicPr>
        <p:blipFill>
          <a:blip r:embed="rId31" cstate="print">
            <a:extLst>
              <a:ext uri="{8960F39F-A4C5-4072-6BD5-262ACA2B4A46}"/>
            </a:extLst>
          </a:blip>
          <a:stretch>
            <a:fillRect/>
          </a:stretch>
        </p:blipFill>
        <p:spPr>
          <a:xfrm>
            <a:off x="2563719" y="1103325"/>
            <a:ext cx="9525" cy="47625"/>
          </a:xfrm>
          <a:prstGeom prst="rect">
            <a:avLst/>
          </a:prstGeom>
        </p:spPr>
      </p:pic>
      <p:pic>
        <p:nvPicPr>
          <p:cNvPr id="818" name="DD382A3A-7821-4A21-656C-F640E20B8F2F"/>
          <p:cNvPicPr>
            <a:picLocks noChangeAspect="1"/>
          </p:cNvPicPr>
          <p:nvPr/>
        </p:nvPicPr>
        <p:blipFill>
          <a:blip r:embed="rId32" cstate="print">
            <a:extLst>
              <a:ext uri="{1A035E7F-72E0-4A3C-C232-6193CEB829DD}"/>
            </a:extLst>
          </a:blip>
          <a:stretch>
            <a:fillRect/>
          </a:stretch>
        </p:blipFill>
        <p:spPr>
          <a:xfrm>
            <a:off x="3236524" y="1474800"/>
            <a:ext cx="57150" cy="9525"/>
          </a:xfrm>
          <a:prstGeom prst="rect">
            <a:avLst/>
          </a:prstGeom>
        </p:spPr>
      </p:pic>
      <p:pic>
        <p:nvPicPr>
          <p:cNvPr id="819" name="E3B0CBF7-AAFC-4D90-B587-749CEB648377"/>
          <p:cNvPicPr>
            <a:picLocks noChangeAspect="1"/>
          </p:cNvPicPr>
          <p:nvPr/>
        </p:nvPicPr>
        <p:blipFill>
          <a:blip r:embed="rId33" cstate="print">
            <a:extLst>
              <a:ext uri="{45943E99-5ED1-4D4E-E069-2163C8E6D2C0}"/>
            </a:extLst>
          </a:blip>
          <a:stretch>
            <a:fillRect/>
          </a:stretch>
        </p:blipFill>
        <p:spPr>
          <a:xfrm>
            <a:off x="1496094" y="1474800"/>
            <a:ext cx="47625" cy="9525"/>
          </a:xfrm>
          <a:prstGeom prst="rect">
            <a:avLst/>
          </a:prstGeom>
        </p:spPr>
      </p:pic>
      <p:pic>
        <p:nvPicPr>
          <p:cNvPr id="820" name="7BC1A5C0-51CB-461D-2D47-0A4F24278A32"/>
          <p:cNvPicPr>
            <a:picLocks noChangeAspect="1"/>
          </p:cNvPicPr>
          <p:nvPr/>
        </p:nvPicPr>
        <p:blipFill>
          <a:blip r:embed="rId34" cstate="print">
            <a:extLst>
              <a:ext uri="{3CC18F2D-9CAE-4447-3638-4DD89CF5C144}"/>
            </a:extLst>
          </a:blip>
          <a:stretch>
            <a:fillRect/>
          </a:stretch>
        </p:blipFill>
        <p:spPr>
          <a:xfrm>
            <a:off x="3236524" y="1836750"/>
            <a:ext cx="57150" cy="19050"/>
          </a:xfrm>
          <a:prstGeom prst="rect">
            <a:avLst/>
          </a:prstGeom>
        </p:spPr>
      </p:pic>
      <p:pic>
        <p:nvPicPr>
          <p:cNvPr id="821" name="C1A431FE-6460-4AA8-D9BE-0574E2426ADE"/>
          <p:cNvPicPr>
            <a:picLocks noChangeAspect="1"/>
          </p:cNvPicPr>
          <p:nvPr/>
        </p:nvPicPr>
        <p:blipFill>
          <a:blip r:embed="rId35" cstate="print">
            <a:extLst>
              <a:ext uri="{891AF619-D629-478C-98D6-EB0C73B311F4}"/>
            </a:extLst>
          </a:blip>
          <a:stretch>
            <a:fillRect/>
          </a:stretch>
        </p:blipFill>
        <p:spPr>
          <a:xfrm>
            <a:off x="1496094" y="1836750"/>
            <a:ext cx="47625" cy="19050"/>
          </a:xfrm>
          <a:prstGeom prst="rect">
            <a:avLst/>
          </a:prstGeom>
        </p:spPr>
      </p:pic>
      <p:pic>
        <p:nvPicPr>
          <p:cNvPr id="822" name="1D5C36D4-68CB-4C09-E7A5-2669FCE820F3"/>
          <p:cNvPicPr>
            <a:picLocks noChangeAspect="1"/>
          </p:cNvPicPr>
          <p:nvPr/>
        </p:nvPicPr>
        <p:blipFill>
          <a:blip r:embed="rId36" cstate="print">
            <a:extLst>
              <a:ext uri="{9BDBFDB2-C1B1-4241-A72E-FB8C590D7AD4}"/>
            </a:extLst>
          </a:blip>
          <a:stretch>
            <a:fillRect/>
          </a:stretch>
        </p:blipFill>
        <p:spPr>
          <a:xfrm>
            <a:off x="3236524" y="2208226"/>
            <a:ext cx="57150" cy="9525"/>
          </a:xfrm>
          <a:prstGeom prst="rect">
            <a:avLst/>
          </a:prstGeom>
        </p:spPr>
      </p:pic>
      <p:pic>
        <p:nvPicPr>
          <p:cNvPr id="823" name="5CB209E4-B822-4D68-880D-1C2F58431FA7"/>
          <p:cNvPicPr>
            <a:picLocks noChangeAspect="1"/>
          </p:cNvPicPr>
          <p:nvPr/>
        </p:nvPicPr>
        <p:blipFill>
          <a:blip r:embed="rId37" cstate="print">
            <a:extLst>
              <a:ext uri="{46A231C6-88F5-4151-9F72-3D50400CCE52}"/>
            </a:extLst>
          </a:blip>
          <a:stretch>
            <a:fillRect/>
          </a:stretch>
        </p:blipFill>
        <p:spPr>
          <a:xfrm>
            <a:off x="1496094" y="2208226"/>
            <a:ext cx="47625" cy="9525"/>
          </a:xfrm>
          <a:prstGeom prst="rect">
            <a:avLst/>
          </a:prstGeom>
        </p:spPr>
      </p:pic>
      <p:sp>
        <p:nvSpPr>
          <p:cNvPr id="824" name="TextBox824"/>
          <p:cNvSpPr txBox="1"/>
          <p:nvPr/>
        </p:nvSpPr>
        <p:spPr>
          <a:xfrm>
            <a:off x="2880539" y="2602545"/>
            <a:ext cx="1270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600" kern="0" spc="0" baseline="-8333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400" kern="0" spc="0" baseline="5000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∗</a:t>
            </a:r>
          </a:p>
        </p:txBody>
      </p:sp>
      <p:sp>
        <p:nvSpPr>
          <p:cNvPr id="825" name="TextBox825"/>
          <p:cNvSpPr txBox="1"/>
          <p:nvPr/>
        </p:nvSpPr>
        <p:spPr>
          <a:xfrm>
            <a:off x="1276334" y="2164602"/>
            <a:ext cx="241300" cy="11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72000"/>
              </a:lnSpc>
            </a:pPr>
            <a:r>
              <a:rPr lang="en-US" altLang="zh-CN" sz="900" kern="0" spc="272" noProof="0" dirty="0" smtClean="0"/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ϵ</a:t>
            </a:r>
          </a:p>
        </p:txBody>
      </p:sp>
      <p:pic>
        <p:nvPicPr>
          <p:cNvPr id="826" name="D0A2940C-40D1-4B4A-3429-B39B75E10A3A"/>
          <p:cNvPicPr>
            <a:picLocks noChangeAspect="1"/>
          </p:cNvPicPr>
          <p:nvPr/>
        </p:nvPicPr>
        <p:blipFill>
          <a:blip r:embed="rId38" cstate="print">
            <a:extLst>
              <a:ext uri="{CC5479EF-7A73-4F6F-D6BD-98041BC046A7}"/>
            </a:extLst>
          </a:blip>
          <a:stretch>
            <a:fillRect/>
          </a:stretch>
        </p:blipFill>
        <p:spPr>
          <a:xfrm>
            <a:off x="1276334" y="2160600"/>
            <a:ext cx="66675" cy="114300"/>
          </a:xfrm>
          <a:prstGeom prst="rect">
            <a:avLst/>
          </a:prstGeom>
        </p:spPr>
      </p:pic>
      <p:pic>
        <p:nvPicPr>
          <p:cNvPr id="827" name="4A8B0CA9-5179-45A4-EB8F-E25E0F804BBD"/>
          <p:cNvPicPr>
            <a:picLocks noChangeAspect="1"/>
          </p:cNvPicPr>
          <p:nvPr/>
        </p:nvPicPr>
        <p:blipFill>
          <a:blip r:embed="rId39" cstate="print">
            <a:extLst>
              <a:ext uri="{36045006-551A-42D1-5742-189489ED2EC1}"/>
            </a:extLst>
          </a:blip>
          <a:stretch>
            <a:fillRect/>
          </a:stretch>
        </p:blipFill>
        <p:spPr>
          <a:xfrm>
            <a:off x="1413693" y="1798650"/>
            <a:ext cx="57150" cy="104775"/>
          </a:xfrm>
          <a:prstGeom prst="rect">
            <a:avLst/>
          </a:prstGeom>
        </p:spPr>
      </p:pic>
      <p:sp>
        <p:nvSpPr>
          <p:cNvPr id="828" name="TextBox828"/>
          <p:cNvSpPr txBox="1"/>
          <p:nvPr/>
        </p:nvSpPr>
        <p:spPr>
          <a:xfrm>
            <a:off x="1276334" y="1425489"/>
            <a:ext cx="241300" cy="11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2000"/>
              </a:lnSpc>
            </a:pPr>
            <a:r>
              <a:rPr lang="en-US" altLang="zh-CN" sz="900" kern="0" spc="272" noProof="0" dirty="0" smtClean="0"/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+ϵ</a:t>
            </a:r>
          </a:p>
        </p:txBody>
      </p:sp>
      <p:pic>
        <p:nvPicPr>
          <p:cNvPr id="829" name="C18968D0-C1F2-42E7-375B-E42868E9F108"/>
          <p:cNvPicPr>
            <a:picLocks noChangeAspect="1"/>
          </p:cNvPicPr>
          <p:nvPr/>
        </p:nvPicPr>
        <p:blipFill>
          <a:blip r:embed="rId38" cstate="print">
            <a:extLst>
              <a:ext uri="{76CA8097-BFC8-4C1C-AF76-A67C1EC242B5}"/>
            </a:extLst>
          </a:blip>
          <a:stretch>
            <a:fillRect/>
          </a:stretch>
        </p:blipFill>
        <p:spPr>
          <a:xfrm>
            <a:off x="1276334" y="1417650"/>
            <a:ext cx="66675" cy="114300"/>
          </a:xfrm>
          <a:prstGeom prst="rect">
            <a:avLst/>
          </a:prstGeom>
        </p:spPr>
      </p:pic>
      <p:pic>
        <p:nvPicPr>
          <p:cNvPr id="830" name="8DF64FAF-BC31-4B8A-3F17-4FDEAB0F0406"/>
          <p:cNvPicPr>
            <a:picLocks noChangeAspect="1"/>
          </p:cNvPicPr>
          <p:nvPr/>
        </p:nvPicPr>
        <p:blipFill>
          <a:blip r:embed="rId40" cstate="print">
            <a:extLst>
              <a:ext uri="{ECE123E1-6A43-4BD1-FED1-43C69FB4C6AC}"/>
            </a:extLst>
          </a:blip>
          <a:stretch>
            <a:fillRect/>
          </a:stretch>
        </p:blipFill>
        <p:spPr>
          <a:xfrm>
            <a:off x="1493357" y="1817700"/>
            <a:ext cx="1438275" cy="409575"/>
          </a:xfrm>
          <a:prstGeom prst="rect">
            <a:avLst/>
          </a:prstGeom>
        </p:spPr>
      </p:pic>
      <p:pic>
        <p:nvPicPr>
          <p:cNvPr id="831" name="CF85C29B-D063-4F59-3964-232FF4B22BA4"/>
          <p:cNvPicPr>
            <a:picLocks noChangeAspect="1"/>
          </p:cNvPicPr>
          <p:nvPr/>
        </p:nvPicPr>
        <p:blipFill>
          <a:blip r:embed="rId41" cstate="print">
            <a:extLst>
              <a:ext uri="{4F81BC0E-91B4-41CA-5F29-C5065710F4F0}"/>
            </a:extLst>
          </a:blip>
          <a:stretch>
            <a:fillRect/>
          </a:stretch>
        </p:blipFill>
        <p:spPr>
          <a:xfrm>
            <a:off x="1493357" y="1579575"/>
            <a:ext cx="1438275" cy="247650"/>
          </a:xfrm>
          <a:prstGeom prst="rect">
            <a:avLst/>
          </a:prstGeom>
        </p:spPr>
      </p:pic>
      <p:pic>
        <p:nvPicPr>
          <p:cNvPr id="832" name="B3D89E49-E026-4963-B437-EEF7DCD51C93"/>
          <p:cNvPicPr>
            <a:picLocks noChangeAspect="1"/>
          </p:cNvPicPr>
          <p:nvPr/>
        </p:nvPicPr>
        <p:blipFill>
          <a:blip r:embed="rId42" cstate="print">
            <a:extLst>
              <a:ext uri="{961E2CAB-CFE1-4F53-EE11-38185B20CF46}"/>
            </a:extLst>
          </a:blip>
          <a:stretch>
            <a:fillRect/>
          </a:stretch>
        </p:blipFill>
        <p:spPr>
          <a:xfrm>
            <a:off x="2916856" y="1817700"/>
            <a:ext cx="371475" cy="9525"/>
          </a:xfrm>
          <a:prstGeom prst="rect">
            <a:avLst/>
          </a:prstGeom>
        </p:spPr>
      </p:pic>
      <p:sp>
        <p:nvSpPr>
          <p:cNvPr id="833" name="TextBox833"/>
          <p:cNvSpPr txBox="1"/>
          <p:nvPr/>
        </p:nvSpPr>
        <p:spPr>
          <a:xfrm>
            <a:off x="2366502" y="2728910"/>
            <a:ext cx="889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3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</a:p>
        </p:txBody>
      </p:sp>
      <p:pic>
        <p:nvPicPr>
          <p:cNvPr id="834" name="2AE7F767-63B8-4DE5-4081-52B26A7B1E75"/>
          <p:cNvPicPr>
            <a:picLocks noChangeAspect="1"/>
          </p:cNvPicPr>
          <p:nvPr/>
        </p:nvPicPr>
        <p:blipFill>
          <a:blip r:embed="rId43" cstate="print">
            <a:extLst>
              <a:ext uri="{BEE939C2-62D4-423A-85B3-8E0EA5E06977}"/>
            </a:extLst>
          </a:blip>
          <a:stretch>
            <a:fillRect/>
          </a:stretch>
        </p:blipFill>
        <p:spPr>
          <a:xfrm>
            <a:off x="2870378" y="1131900"/>
            <a:ext cx="381000" cy="295275"/>
          </a:xfrm>
          <a:prstGeom prst="rect">
            <a:avLst/>
          </a:prstGeom>
        </p:spPr>
      </p:pic>
      <p:graphicFrame>
        <p:nvGraphicFramePr>
          <p:cNvPr id="835" name="Table835"/>
          <p:cNvGraphicFramePr>
            <a:graphicFrameLocks noGrp="1"/>
          </p:cNvGraphicFramePr>
          <p:nvPr/>
        </p:nvGraphicFramePr>
        <p:xfrm>
          <a:off x="1497007" y="1106881"/>
          <a:ext cx="1790700" cy="1485900"/>
        </p:xfrm>
        <a:graphic>
          <a:graphicData uri="http://schemas.openxmlformats.org/drawingml/2006/table">
            <a:tbl>
              <a:tblPr firstRow="1" bandRow="1"/>
              <a:tblGrid>
                <a:gridCol w="1373371"/>
                <a:gridCol w="406004"/>
              </a:tblGrid>
              <a:tr h="31115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6658" marR="0" indent="0" eaLnBrk="0">
                        <a:lnSpc>
                          <a:spcPct val="95000"/>
                        </a:lnSpc>
                      </a:pPr>
                      <a:r>
                        <a:rPr lang="en-US" altLang="zh-CN" sz="600" kern="0" spc="0" baseline="-16667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R</a:t>
                      </a:r>
                      <a:r>
                        <a:rPr lang="en-US" altLang="zh-CN" sz="400" kern="0" spc="0" baseline="5000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</a:p>
                    <a:p>
                      <a:pPr marL="216658" marR="0" indent="0" eaLnBrk="0">
                        <a:lnSpc>
                          <a:spcPct val="94000"/>
                        </a:lnSpc>
                        <a:spcBef>
                          <a:spcPts val="307"/>
                        </a:spcBef>
                      </a:pPr>
                      <a:r>
                        <a:rPr lang="en-US" altLang="zh-CN" sz="600" kern="0" spc="-10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R</a:t>
                      </a:r>
                    </a:p>
                  </a:txBody>
                  <a:tcPr marL="0" marR="0" marT="63861" marB="0">
                    <a:lnL w="36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67130">
                <a:tc gridSpan="2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6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36" name="963472A6-D89D-470C-9C8C-16676E9D961E"/>
          <p:cNvPicPr>
            <a:picLocks noChangeAspect="1"/>
          </p:cNvPicPr>
          <p:nvPr/>
        </p:nvPicPr>
        <p:blipFill>
          <a:blip r:embed="rId44" cstate="print">
            <a:extLst>
              <a:ext uri="{37D0756F-0608-4859-0628-3C616DA5C6DF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837" name="35561C37-A8EA-4765-A74E-16EC5E106B6C"/>
          <p:cNvPicPr>
            <a:picLocks noChangeAspect="1"/>
          </p:cNvPicPr>
          <p:nvPr/>
        </p:nvPicPr>
        <p:blipFill>
          <a:blip r:embed="rId45" cstate="print">
            <a:extLst>
              <a:ext uri="{5B33F475-DFA1-4617-48CE-0035550F705D}"/>
            </a:extLst>
          </a:blip>
          <a:stretch>
            <a:fillRect/>
          </a:stretch>
        </p:blipFill>
        <p:spPr>
          <a:xfrm>
            <a:off x="2897733" y="1208100"/>
            <a:ext cx="171450" cy="19050"/>
          </a:xfrm>
          <a:prstGeom prst="rect">
            <a:avLst/>
          </a:prstGeom>
        </p:spPr>
      </p:pic>
      <p:pic>
        <p:nvPicPr>
          <p:cNvPr id="838" name="1D57F1D0-B703-4EFD-4F5F-8B7CC808961B"/>
          <p:cNvPicPr>
            <a:picLocks noChangeAspect="1"/>
          </p:cNvPicPr>
          <p:nvPr/>
        </p:nvPicPr>
        <p:blipFill>
          <a:blip r:embed="rId46" cstate="print">
            <a:extLst>
              <a:ext uri="{5FCF97AF-23E9-4C6D-38CD-E5B0911F8D46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839" name="TextBox839"/>
          <p:cNvSpPr txBox="1"/>
          <p:nvPr/>
        </p:nvSpPr>
        <p:spPr>
          <a:xfrm>
            <a:off x="3139425" y="1222226"/>
            <a:ext cx="88900" cy="63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pic>
        <p:nvPicPr>
          <p:cNvPr id="840" name="80E39521-E1E5-46A5-BBF6-AC34E9A88A05"/>
          <p:cNvPicPr>
            <a:picLocks noChangeAspect="1"/>
          </p:cNvPicPr>
          <p:nvPr/>
        </p:nvPicPr>
        <p:blipFill>
          <a:blip r:embed="rId47" cstate="print">
            <a:extLst>
              <a:ext uri="{689BD35F-F8E9-4B41-A56F-080AFD705C5F}"/>
            </a:extLst>
          </a:blip>
          <a:stretch>
            <a:fillRect/>
          </a:stretch>
        </p:blipFill>
        <p:spPr>
          <a:xfrm>
            <a:off x="2897742" y="1331925"/>
            <a:ext cx="171450" cy="19050"/>
          </a:xfrm>
          <a:prstGeom prst="rect">
            <a:avLst/>
          </a:prstGeom>
        </p:spPr>
      </p:pic>
      <p:sp>
        <p:nvSpPr>
          <p:cNvPr id="841" name="TextBox841"/>
          <p:cNvSpPr txBox="1"/>
          <p:nvPr/>
        </p:nvSpPr>
        <p:spPr>
          <a:xfrm>
            <a:off x="3139425" y="1292393"/>
            <a:ext cx="50800" cy="1524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80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dM</a:t>
            </a:r>
          </a:p>
        </p:txBody>
      </p:sp>
      <p:sp>
        <p:nvSpPr>
          <p:cNvPr id="842" name="TextBox842"/>
          <p:cNvSpPr txBox="1"/>
          <p:nvPr/>
        </p:nvSpPr>
        <p:spPr>
          <a:xfrm>
            <a:off x="255325" y="3027833"/>
            <a:ext cx="4038600" cy="279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0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figure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inter-bank</a:t>
            </a:r>
            <a:r>
              <a:rPr lang="en-US" altLang="zh-CN" sz="55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borrowing</a:t>
            </a:r>
            <a:r>
              <a:rPr lang="en-US" altLang="zh-CN" sz="55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(red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line)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lending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(blue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line)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function</a:t>
            </a:r>
            <a:r>
              <a:rPr lang="en-US" altLang="zh-CN" sz="5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550" kern="0" spc="40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leverage,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special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case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where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450" kern="0" spc="0" baseline="5555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450" kern="0" spc="3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550" kern="0" spc="3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R¯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∀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i.</a:t>
            </a:r>
            <a:r>
              <a:rPr lang="en-US" altLang="zh-CN" sz="550" kern="0" spc="4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value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450" kern="0" spc="0" baseline="55556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∗</a:t>
            </a:r>
            <a:r>
              <a:rPr lang="en-US" altLang="zh-CN" sz="450" kern="0" spc="50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denotes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level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such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constraint</a:t>
            </a:r>
            <a:r>
              <a:rPr lang="en-US" altLang="zh-CN" sz="5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does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bind.</a:t>
            </a:r>
          </a:p>
        </p:txBody>
      </p:sp>
      <p:pic>
        <p:nvPicPr>
          <p:cNvPr id="843" name="68AE64B7-7681-457D-9E1A-382C96E35446"/>
          <p:cNvPicPr>
            <a:picLocks noChangeAspect="1"/>
          </p:cNvPicPr>
          <p:nvPr/>
        </p:nvPicPr>
        <p:blipFill>
          <a:blip r:embed="rId48" cstate="print">
            <a:extLst>
              <a:ext uri="{40237190-3FA5-404F-391A-5106AC26BEA8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844" name="TextBox844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10/21</a:t>
            </a:r>
          </a:p>
        </p:txBody>
      </p:sp>
      <p:pic>
        <p:nvPicPr>
          <p:cNvPr id="845" name="A0F34B62-C362-4FEB-5F58-BBD9F5AB21A8"/>
          <p:cNvPicPr>
            <a:picLocks noChangeAspect="1"/>
          </p:cNvPicPr>
          <p:nvPr/>
        </p:nvPicPr>
        <p:blipFill>
          <a:blip r:embed="rId49" cstate="print">
            <a:extLst>
              <a:ext uri="{12EA56E9-6D67-49F2-BC45-21DC39D728DD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846" name="F81E0683-0513-4DE0-7787-5FF4DA587419"/>
          <p:cNvPicPr>
            <a:picLocks noChangeAspect="1"/>
          </p:cNvPicPr>
          <p:nvPr/>
        </p:nvPicPr>
        <p:blipFill>
          <a:blip r:embed="rId50" cstate="print">
            <a:extLst>
              <a:ext uri="{74932BD0-B2C9-48D5-5497-E12A19D8877E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847" name="F23FAF62-B978-45CE-D160-E50393150287"/>
          <p:cNvPicPr>
            <a:picLocks noChangeAspect="1"/>
          </p:cNvPicPr>
          <p:nvPr/>
        </p:nvPicPr>
        <p:blipFill>
          <a:blip r:embed="rId50" cstate="print">
            <a:extLst>
              <a:ext uri="{0379D4DA-65A3-4942-49D1-7E9BB5B1CF4E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848" name="8F40B333-B57A-4770-392E-C1B07E443076"/>
          <p:cNvPicPr>
            <a:picLocks noChangeAspect="1"/>
          </p:cNvPicPr>
          <p:nvPr/>
        </p:nvPicPr>
        <p:blipFill>
          <a:blip r:embed="rId49" cstate="print">
            <a:extLst>
              <a:ext uri="{950A0855-792F-4F12-F3EF-C5ABFCE9F537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849" name="A7048670-7CFC-4F42-AECE-E11046803055"/>
          <p:cNvPicPr>
            <a:picLocks noChangeAspect="1"/>
          </p:cNvPicPr>
          <p:nvPr/>
        </p:nvPicPr>
        <p:blipFill>
          <a:blip r:embed="rId49" cstate="print">
            <a:extLst>
              <a:ext uri="{9450C0F9-AA01-47C6-000D-73EA672DE493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850" name="563ED57F-EF1F-4514-0019-9E35379C90DC"/>
          <p:cNvPicPr>
            <a:picLocks noChangeAspect="1"/>
          </p:cNvPicPr>
          <p:nvPr/>
        </p:nvPicPr>
        <p:blipFill>
          <a:blip r:embed="rId49" cstate="print">
            <a:extLst>
              <a:ext uri="{C30048D4-ACD9-45CD-80FE-314C95A37B71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851" name="D9A4FDAA-3D10-4DA5-1821-8CD5ADDA0806"/>
          <p:cNvPicPr>
            <a:picLocks noChangeAspect="1"/>
          </p:cNvPicPr>
          <p:nvPr/>
        </p:nvPicPr>
        <p:blipFill>
          <a:blip r:embed="rId49" cstate="print">
            <a:extLst>
              <a:ext uri="{65FB3816-34E3-48FD-322B-1C5E8A591C60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852" name="EB88A1DC-8792-4933-853D-098E57557819"/>
          <p:cNvPicPr>
            <a:picLocks noChangeAspect="1"/>
          </p:cNvPicPr>
          <p:nvPr/>
        </p:nvPicPr>
        <p:blipFill>
          <a:blip r:embed="rId49" cstate="print">
            <a:extLst>
              <a:ext uri="{994DA54F-54E4-4010-936C-6737A61D7D68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853" name="DAA63D91-DF6E-4EAF-8F14-8C40E33445B3"/>
          <p:cNvPicPr>
            <a:picLocks noChangeAspect="1"/>
          </p:cNvPicPr>
          <p:nvPr/>
        </p:nvPicPr>
        <p:blipFill>
          <a:blip r:embed="rId50" cstate="print">
            <a:extLst>
              <a:ext uri="{97208B5D-3FBC-4CB2-A011-E47C65394E44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854" name="7D20D232-9FC1-4565-8AC2-0A4C93D5D5E2"/>
          <p:cNvPicPr>
            <a:picLocks noChangeAspect="1"/>
          </p:cNvPicPr>
          <p:nvPr/>
        </p:nvPicPr>
        <p:blipFill>
          <a:blip r:embed="rId49" cstate="print">
            <a:extLst>
              <a:ext uri="{2F1F2A17-3427-429F-EB6E-F4C0FADA8849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855" name="E206F3C9-3A1E-4A51-91C2-F8E77855364F"/>
          <p:cNvPicPr>
            <a:picLocks noChangeAspect="1"/>
          </p:cNvPicPr>
          <p:nvPr/>
        </p:nvPicPr>
        <p:blipFill>
          <a:blip r:embed="rId49" cstate="print">
            <a:extLst>
              <a:ext uri="{17B1F487-7511-462A-55C6-EF701ABC2065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856" name="CAC74D7B-F886-4E10-4786-26D86D41C42F"/>
          <p:cNvPicPr>
            <a:picLocks noChangeAspect="1"/>
          </p:cNvPicPr>
          <p:nvPr/>
        </p:nvPicPr>
        <p:blipFill>
          <a:blip r:embed="rId50" cstate="print">
            <a:extLst>
              <a:ext uri="{74BD3B04-7157-4FC2-21DE-CD0459CC33FB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857" name="85712193-6C80-4A49-DAE1-F3BC0983F0A4"/>
          <p:cNvPicPr>
            <a:picLocks noChangeAspect="1"/>
          </p:cNvPicPr>
          <p:nvPr/>
        </p:nvPicPr>
        <p:blipFill>
          <a:blip r:embed="rId51" cstate="print">
            <a:extLst>
              <a:ext uri="{DCC32D32-80E5-4B3D-E89C-8F9185A426BD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858" name="2A7B584B-37E5-4CE4-4904-1E0D087773C9"/>
          <p:cNvPicPr>
            <a:picLocks noChangeAspect="1"/>
          </p:cNvPicPr>
          <p:nvPr/>
        </p:nvPicPr>
        <p:blipFill>
          <a:blip r:embed="rId49" cstate="print">
            <a:extLst>
              <a:ext uri="{8888D00B-17AA-4539-2455-23222FE033A7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859" name="C5BA0445-B9E9-487A-EFF1-291C2AA4E459"/>
          <p:cNvPicPr>
            <a:picLocks noChangeAspect="1"/>
          </p:cNvPicPr>
          <p:nvPr/>
        </p:nvPicPr>
        <p:blipFill>
          <a:blip r:embed="rId50" cstate="print">
            <a:extLst>
              <a:ext uri="{07A13F80-71D7-4767-B3FB-467698C62975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860" name="5933B9B6-62E3-4D2C-B0B2-CB272C2540C2"/>
          <p:cNvPicPr>
            <a:picLocks noChangeAspect="1"/>
          </p:cNvPicPr>
          <p:nvPr/>
        </p:nvPicPr>
        <p:blipFill>
          <a:blip r:embed="rId50" cstate="print">
            <a:extLst>
              <a:ext uri="{00E756E9-2A2A-48F5-35EA-79BA5550859A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861" name="BE893861-C3F1-422B-8CE4-24AB950C2162"/>
          <p:cNvPicPr>
            <a:picLocks noChangeAspect="1"/>
          </p:cNvPicPr>
          <p:nvPr/>
        </p:nvPicPr>
        <p:blipFill>
          <a:blip r:embed="rId49" cstate="print">
            <a:extLst>
              <a:ext uri="{AE4651A7-5E27-457A-1B1B-E49E1653FC09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862" name="EC60640E-247C-4892-E5F8-6B83620AA93F"/>
          <p:cNvPicPr>
            <a:picLocks noChangeAspect="1"/>
          </p:cNvPicPr>
          <p:nvPr/>
        </p:nvPicPr>
        <p:blipFill>
          <a:blip r:embed="rId49" cstate="print">
            <a:extLst>
              <a:ext uri="{27B190FF-E3BC-490D-E7DB-17850BB95B69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863" name="D68E7648-B536-4DFE-E2DC-D92B35B36B4B"/>
          <p:cNvPicPr>
            <a:picLocks noChangeAspect="1"/>
          </p:cNvPicPr>
          <p:nvPr/>
        </p:nvPicPr>
        <p:blipFill>
          <a:blip r:embed="rId50" cstate="print">
            <a:extLst>
              <a:ext uri="{58F59F30-002C-4630-B3A8-5CABEB921C2F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864" name="9A0AB57E-2B60-42B0-CE01-342AF77D3F06"/>
          <p:cNvPicPr>
            <a:picLocks noChangeAspect="1"/>
          </p:cNvPicPr>
          <p:nvPr/>
        </p:nvPicPr>
        <p:blipFill>
          <a:blip r:embed="rId49" cstate="print">
            <a:extLst>
              <a:ext uri="{C6094BE7-9DCC-4B27-A0AE-B2DC7FEAF7AD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865" name="86CAEAE7-B29B-4699-497B-DA0C076F33A8"/>
          <p:cNvPicPr>
            <a:picLocks noChangeAspect="1"/>
          </p:cNvPicPr>
          <p:nvPr/>
        </p:nvPicPr>
        <p:blipFill>
          <a:blip r:embed="rId49" cstate="print">
            <a:extLst>
              <a:ext uri="{78195AE0-FA47-4319-6FA3-C602D0BC7A5C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866" name="555EC5EC-4D5A-4B98-D73C-327EFE81B692"/>
          <p:cNvPicPr>
            <a:picLocks noChangeAspect="1"/>
          </p:cNvPicPr>
          <p:nvPr/>
        </p:nvPicPr>
        <p:blipFill>
          <a:blip r:embed="rId52" cstate="print">
            <a:extLst>
              <a:ext uri="{05453E84-81B5-4347-FD15-3C888C39FA6B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867" name="A4F68053-1A92-42D4-CCD4-423F2F3F1E43"/>
          <p:cNvPicPr>
            <a:picLocks noChangeAspect="1"/>
          </p:cNvPicPr>
          <p:nvPr/>
        </p:nvPicPr>
        <p:blipFill>
          <a:blip r:embed="rId49" cstate="print">
            <a:extLst>
              <a:ext uri="{71B1D54E-503C-43CA-3932-C853EBD0ABAD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868" name="D56F109F-5B91-4BA4-3DFA-B66013D63AAB"/>
          <p:cNvPicPr>
            <a:picLocks noChangeAspect="1"/>
          </p:cNvPicPr>
          <p:nvPr/>
        </p:nvPicPr>
        <p:blipFill>
          <a:blip r:embed="rId53" cstate="print">
            <a:extLst>
              <a:ext uri="{60807479-BAD1-494C-F855-FB0BA8826739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93B13608-466F-4788-9047-DA31A3B0AB70}"/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9" name="4A214494-9A64-4FF0-F0A9-4DADC9BDD323"/>
          <p:cNvPicPr>
            <a:picLocks noChangeAspect="1"/>
          </p:cNvPicPr>
          <p:nvPr/>
        </p:nvPicPr>
        <p:blipFill>
          <a:blip r:embed="rId2" cstate="print">
            <a:extLst>
              <a:ext uri="{73E8F1B5-2C48-4F47-7695-AF1A4A028477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870" name="B1504A57-7520-4915-52B5-9F7DC238C94A"/>
          <p:cNvPicPr>
            <a:picLocks noChangeAspect="1"/>
          </p:cNvPicPr>
          <p:nvPr/>
        </p:nvPicPr>
        <p:blipFill>
          <a:blip r:embed="rId3" cstate="print">
            <a:extLst>
              <a:ext uri="{5A025A15-0FB8-424C-49E2-858B7C3FE0DD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871" name="EABC3453-7C58-4CE6-57BC-245C13AB1AA3"/>
          <p:cNvPicPr>
            <a:picLocks noChangeAspect="1"/>
          </p:cNvPicPr>
          <p:nvPr/>
        </p:nvPicPr>
        <p:blipFill>
          <a:blip r:embed="rId4" cstate="print">
            <a:extLst>
              <a:ext uri="{40107C01-D4CC-44DB-C9A3-666679E5C2BF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872" name="87D7D7B0-33A0-4678-8BF2-1DCF2720E1BE"/>
          <p:cNvPicPr>
            <a:picLocks noChangeAspect="1"/>
          </p:cNvPicPr>
          <p:nvPr/>
        </p:nvPicPr>
        <p:blipFill>
          <a:blip r:embed="rId5" cstate="print">
            <a:extLst>
              <a:ext uri="{E8158EC3-635A-44F5-9C01-555AF00717DA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873" name="65F909E6-F958-45F8-11AC-95904C9FFC99"/>
          <p:cNvPicPr>
            <a:picLocks noChangeAspect="1"/>
          </p:cNvPicPr>
          <p:nvPr/>
        </p:nvPicPr>
        <p:blipFill>
          <a:blip r:embed="rId6" cstate="print">
            <a:extLst>
              <a:ext uri="{A89513F1-424F-4284-D0BC-CC2960BFE31E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874" name="8CB00F4D-BBA5-4149-EF10-965B907E7A5B"/>
          <p:cNvPicPr>
            <a:picLocks noChangeAspect="1"/>
          </p:cNvPicPr>
          <p:nvPr/>
        </p:nvPicPr>
        <p:blipFill>
          <a:blip r:embed="rId7" cstate="print">
            <a:extLst>
              <a:ext uri="{89890790-2FC8-458F-385A-D32948C0290D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875" name="24437ACA-8C55-4CF4-97A9-38EA56D50DE9"/>
          <p:cNvPicPr>
            <a:picLocks noChangeAspect="1"/>
          </p:cNvPicPr>
          <p:nvPr/>
        </p:nvPicPr>
        <p:blipFill>
          <a:blip r:embed="rId8" cstate="print">
            <a:extLst>
              <a:ext uri="{EBB894B6-02C8-46EE-5860-B287E6FB2FB7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876" name="B546480D-C9A9-4711-97B7-F31CB3688CD9"/>
          <p:cNvPicPr>
            <a:picLocks noChangeAspect="1"/>
          </p:cNvPicPr>
          <p:nvPr/>
        </p:nvPicPr>
        <p:blipFill>
          <a:blip r:embed="rId9" cstate="print">
            <a:extLst>
              <a:ext uri="{561BE79E-4F1F-438F-08BF-50F589C21677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877" name="4688F3F3-2A35-4AF8-A4B3-132AC8786EF1"/>
          <p:cNvPicPr>
            <a:picLocks noChangeAspect="1"/>
          </p:cNvPicPr>
          <p:nvPr/>
        </p:nvPicPr>
        <p:blipFill>
          <a:blip r:embed="rId10" cstate="print">
            <a:extLst>
              <a:ext uri="{A2F6ACA1-D496-4DC9-9AB8-02042C336BE4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878" name="92D00991-7CA7-48F3-254F-1064F327F5FF"/>
          <p:cNvPicPr>
            <a:picLocks noChangeAspect="1"/>
          </p:cNvPicPr>
          <p:nvPr/>
        </p:nvPicPr>
        <p:blipFill>
          <a:blip r:embed="rId11" cstate="print">
            <a:extLst>
              <a:ext uri="{51014526-4190-48D8-8BD2-9F454DCE281E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879" name="2C19BA5A-FD80-4FFE-5866-67A5CF2C2AB2"/>
          <p:cNvPicPr>
            <a:picLocks noChangeAspect="1"/>
          </p:cNvPicPr>
          <p:nvPr/>
        </p:nvPicPr>
        <p:blipFill>
          <a:blip r:embed="rId12" cstate="print">
            <a:extLst>
              <a:ext uri="{E1062AF9-6CB2-4AEA-211B-EE6043D78420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880" name="7ED5F165-5265-4EC9-A3AC-E6D20D50FB98"/>
          <p:cNvPicPr>
            <a:picLocks noChangeAspect="1"/>
          </p:cNvPicPr>
          <p:nvPr/>
        </p:nvPicPr>
        <p:blipFill>
          <a:blip r:embed="rId13" cstate="print">
            <a:extLst>
              <a:ext uri="{063CF031-00EE-4A22-976A-8C06DFFBD423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881" name="B9C9D018-C36C-45C2-E94F-E7F2035E93D0"/>
          <p:cNvPicPr>
            <a:picLocks noChangeAspect="1"/>
          </p:cNvPicPr>
          <p:nvPr/>
        </p:nvPicPr>
        <p:blipFill>
          <a:blip r:embed="rId14" cstate="print">
            <a:extLst>
              <a:ext uri="{63E28F20-D39D-45D4-FDFF-F6579B9716C0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882" name="82626327-0E5F-4C61-6C67-D847067E0772"/>
          <p:cNvPicPr>
            <a:picLocks noChangeAspect="1"/>
          </p:cNvPicPr>
          <p:nvPr/>
        </p:nvPicPr>
        <p:blipFill>
          <a:blip r:embed="rId15" cstate="print">
            <a:extLst>
              <a:ext uri="{2B8A34D8-D2C5-4671-F706-06946325B050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883" name="324C0EA4-742F-4972-7D1B-F70D1CF27449"/>
          <p:cNvPicPr>
            <a:picLocks noChangeAspect="1"/>
          </p:cNvPicPr>
          <p:nvPr/>
        </p:nvPicPr>
        <p:blipFill>
          <a:blip r:embed="rId16" cstate="print">
            <a:extLst>
              <a:ext uri="{2B33DA6B-6D81-4DC7-9E7F-143CBEC8446F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884" name="1E4BCEB4-0C37-4C12-87EC-078430AF178D"/>
          <p:cNvPicPr>
            <a:picLocks noChangeAspect="1"/>
          </p:cNvPicPr>
          <p:nvPr/>
        </p:nvPicPr>
        <p:blipFill>
          <a:blip r:embed="rId17" cstate="print">
            <a:extLst>
              <a:ext uri="{92964C7B-4F55-4275-ED73-BF50B4ECD587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885" name="95E53966-487B-441B-B135-BCAB7A34F211"/>
          <p:cNvPicPr>
            <a:picLocks noChangeAspect="1"/>
          </p:cNvPicPr>
          <p:nvPr/>
        </p:nvPicPr>
        <p:blipFill>
          <a:blip r:embed="rId18" cstate="print">
            <a:extLst>
              <a:ext uri="{D18AF2A4-AE9C-4BD0-CFF1-F4DFCF252302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886" name="9BBE2C60-DDB2-4D9B-14B5-4990DB6CB223"/>
          <p:cNvPicPr>
            <a:picLocks noChangeAspect="1"/>
          </p:cNvPicPr>
          <p:nvPr/>
        </p:nvPicPr>
        <p:blipFill>
          <a:blip r:embed="rId19" cstate="print">
            <a:extLst>
              <a:ext uri="{96E296CA-58FD-4F1D-6312-9F465BC0366D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887" name="CE85990F-A012-43AB-8A6E-1513309CCDF0"/>
          <p:cNvPicPr>
            <a:picLocks noChangeAspect="1"/>
          </p:cNvPicPr>
          <p:nvPr/>
        </p:nvPicPr>
        <p:blipFill>
          <a:blip r:embed="rId20" cstate="print">
            <a:extLst>
              <a:ext uri="{6EC84955-DA0F-43E6-F9D7-490B25521B8E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888" name="8C42741B-3F78-41A3-ABC6-AA427353EDCC"/>
          <p:cNvPicPr>
            <a:picLocks noChangeAspect="1"/>
          </p:cNvPicPr>
          <p:nvPr/>
        </p:nvPicPr>
        <p:blipFill>
          <a:blip r:embed="rId21" cstate="print">
            <a:extLst>
              <a:ext uri="{43933D00-DBC0-49C0-7184-D6204EE43A2B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889" name="7540CE6C-B3BC-4C99-9B5C-86B9920F2CD6"/>
          <p:cNvPicPr>
            <a:picLocks noChangeAspect="1"/>
          </p:cNvPicPr>
          <p:nvPr/>
        </p:nvPicPr>
        <p:blipFill>
          <a:blip r:embed="rId22" cstate="print">
            <a:extLst>
              <a:ext uri="{36BBA0EC-F4F6-4093-445B-B9FBB41C1B46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890" name="8C57EDBB-4EC2-419E-5BDD-C2A211FC60CB"/>
          <p:cNvPicPr>
            <a:picLocks noChangeAspect="1"/>
          </p:cNvPicPr>
          <p:nvPr/>
        </p:nvPicPr>
        <p:blipFill>
          <a:blip r:embed="rId23" cstate="print">
            <a:extLst>
              <a:ext uri="{F80006F9-2CF2-4FED-FE0D-85781CB7EB3A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891" name="TextBox891"/>
          <p:cNvSpPr txBox="1"/>
          <p:nvPr/>
        </p:nvSpPr>
        <p:spPr>
          <a:xfrm>
            <a:off x="119843" y="347772"/>
            <a:ext cx="35179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General</a:t>
            </a:r>
            <a:r>
              <a:rPr lang="en-US" altLang="zh-CN" sz="14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case:</a:t>
            </a:r>
            <a:r>
              <a:rPr lang="en-US" altLang="zh-CN" sz="140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Gross</a:t>
            </a:r>
            <a:r>
              <a:rPr lang="en-US" altLang="zh-CN" sz="1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14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</p:txBody>
      </p:sp>
      <p:sp>
        <p:nvSpPr>
          <p:cNvPr id="892" name="TextBox892"/>
          <p:cNvSpPr txBox="1"/>
          <p:nvPr/>
        </p:nvSpPr>
        <p:spPr>
          <a:xfrm>
            <a:off x="260563" y="760992"/>
            <a:ext cx="1231900" cy="38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economy: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3000" kern="0" spc="-169" noProof="0" dirty="0" smtClean="0"/>
              <a:t> </a:t>
            </a:r>
          </a:p>
        </p:txBody>
      </p:sp>
      <p:pic>
        <p:nvPicPr>
          <p:cNvPr id="893" name="A5686B83-C699-4149-94A3-A4F4E3332EA9"/>
          <p:cNvPicPr>
            <a:picLocks noChangeAspect="1"/>
          </p:cNvPicPr>
          <p:nvPr/>
        </p:nvPicPr>
        <p:blipFill>
          <a:blip r:embed="rId24" cstate="print">
            <a:extLst>
              <a:ext uri="{96293CAF-F1C2-4C72-3426-F3BC92056AE9}"/>
            </a:extLst>
          </a:blip>
          <a:stretch>
            <a:fillRect/>
          </a:stretch>
        </p:blipFill>
        <p:spPr>
          <a:xfrm>
            <a:off x="1370280" y="760425"/>
            <a:ext cx="85725" cy="381000"/>
          </a:xfrm>
          <a:prstGeom prst="rect">
            <a:avLst/>
          </a:prstGeom>
        </p:spPr>
      </p:pic>
      <p:sp>
        <p:nvSpPr>
          <p:cNvPr id="894" name="TextBox894"/>
          <p:cNvSpPr txBox="1"/>
          <p:nvPr/>
        </p:nvSpPr>
        <p:spPr>
          <a:xfrm>
            <a:off x="1485314" y="760992"/>
            <a:ext cx="685800" cy="38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76000"/>
              </a:lnSpc>
            </a:pPr>
            <a:r>
              <a:rPr lang="en-US" altLang="zh-CN" sz="850" kern="0" spc="0" baseline="-5294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</a:t>
            </a:r>
            <a:r>
              <a:rPr lang="en-US" altLang="zh-CN" sz="550" kern="0" spc="0" baseline="-181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5294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3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5294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5294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0" baseline="2941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</a:p>
        </p:txBody>
      </p:sp>
      <p:sp>
        <p:nvSpPr>
          <p:cNvPr id="895" name="TextBox895"/>
          <p:cNvSpPr txBox="1"/>
          <p:nvPr/>
        </p:nvSpPr>
        <p:spPr>
          <a:xfrm>
            <a:off x="2119593" y="805466"/>
            <a:ext cx="127000" cy="15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-36364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1176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</a:p>
        </p:txBody>
      </p:sp>
      <p:sp>
        <p:nvSpPr>
          <p:cNvPr id="896" name="TextBox896"/>
          <p:cNvSpPr txBox="1"/>
          <p:nvPr/>
        </p:nvSpPr>
        <p:spPr>
          <a:xfrm>
            <a:off x="2219898" y="785864"/>
            <a:ext cx="13970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1000"/>
              </a:lnSpc>
            </a:pP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increasing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(GFC).</a:t>
            </a:r>
          </a:p>
        </p:txBody>
      </p:sp>
      <p:sp>
        <p:nvSpPr>
          <p:cNvPr id="897" name="TextBox897"/>
          <p:cNvSpPr txBox="1"/>
          <p:nvPr/>
        </p:nvSpPr>
        <p:spPr>
          <a:xfrm>
            <a:off x="257260" y="1020553"/>
            <a:ext cx="23622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gross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given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by:</a:t>
            </a:r>
          </a:p>
        </p:txBody>
      </p:sp>
      <p:sp>
        <p:nvSpPr>
          <p:cNvPr id="898" name="TextBox898"/>
          <p:cNvSpPr txBox="1"/>
          <p:nvPr/>
        </p:nvSpPr>
        <p:spPr>
          <a:xfrm>
            <a:off x="456513" y="1325672"/>
            <a:ext cx="3695700" cy="444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74000"/>
              </a:lnSpc>
            </a:pP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</a:t>
            </a:r>
            <a:r>
              <a:rPr lang="en-US" altLang="zh-CN" sz="550" kern="0" spc="0" baseline="-1181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3000" kern="0" spc="-394" noProof="0" dirty="0" smtClean="0"/>
              <a:t> 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</a:t>
            </a:r>
            <a:r>
              <a:rPr lang="en-US" altLang="zh-CN" sz="550" kern="0" spc="0" baseline="-1181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3000" kern="0" spc="-244" noProof="0" dirty="0" smtClean="0"/>
              <a:t> </a:t>
            </a:r>
            <a:r>
              <a:rPr lang="en-US" altLang="zh-CN" sz="550" kern="0" spc="26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175" kern="0" spc="1188" noProof="0" dirty="0" smtClean="0"/>
              <a:t> </a:t>
            </a:r>
            <a:r>
              <a:rPr lang="en-US" altLang="zh-CN" sz="2025" kern="0" spc="30" noProof="0" dirty="0" smtClean="0"/>
              <a:t> </a:t>
            </a:r>
            <a:r>
              <a:rPr lang="en-US" altLang="zh-CN" sz="850" kern="0" spc="0" baseline="-58824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+s</a:t>
            </a:r>
            <a:r>
              <a:rPr lang="en-US" altLang="zh-CN" sz="550" kern="0" spc="0" baseline="-1181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(E</a:t>
            </a:r>
            <a:r>
              <a:rPr lang="en-US" altLang="zh-CN" sz="550" kern="0" spc="0" baseline="-19090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</a:t>
            </a:r>
            <a:r>
              <a:rPr lang="en-US" altLang="zh-CN" sz="550" kern="0" spc="1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850" kern="0" spc="0" baseline="-123529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0" baseline="-12352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  <a:r>
              <a:rPr lang="en-US" altLang="zh-CN" sz="850" kern="0" spc="0" baseline="5294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"</a:t>
            </a:r>
            <a:r>
              <a:rPr lang="en-US" altLang="zh-CN" sz="850" kern="0" spc="0" baseline="-4705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3000" kern="0" spc="-469" noProof="0" dirty="0" smtClean="0"/>
              <a:t> </a:t>
            </a:r>
            <a:r>
              <a:rPr lang="en-US" altLang="zh-CN" sz="3000" kern="0" spc="5606" noProof="0" dirty="0" smtClean="0"/>
              <a:t> </a:t>
            </a:r>
            <a:r>
              <a:rPr lang="en-US" altLang="zh-CN" sz="2325" kern="0" spc="2721" noProof="0" dirty="0" smtClean="0"/>
              <a:t> </a:t>
            </a:r>
            <a:r>
              <a:rPr lang="en-US" altLang="zh-CN" sz="850" kern="0" spc="0" baseline="-4705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  <a:r>
              <a:rPr lang="en-US" altLang="zh-CN" sz="3000" kern="0" spc="-394" noProof="0" dirty="0" smtClean="0"/>
              <a:t> </a:t>
            </a:r>
            <a:r>
              <a:rPr lang="en-US" altLang="zh-CN" sz="850" kern="0" spc="0" baseline="5294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</a:t>
            </a:r>
          </a:p>
        </p:txBody>
      </p:sp>
      <p:pic>
        <p:nvPicPr>
          <p:cNvPr id="899" name="Picture 898"/>
          <p:cNvPicPr>
            <a:picLocks noChangeAspect="1"/>
          </p:cNvPicPr>
          <p:nvPr/>
        </p:nvPicPr>
        <p:blipFill>
          <a:blip r:embed="rId25" cstate="print">
            <a:extLst>
              <a:ext uri="{33192532-7855-4FA5-211C-97ACFF89A8F4}"/>
            </a:extLst>
          </a:blip>
          <a:stretch>
            <a:fillRect/>
          </a:stretch>
        </p:blipFill>
        <p:spPr>
          <a:xfrm>
            <a:off x="742950" y="1389075"/>
            <a:ext cx="57150" cy="381000"/>
          </a:xfrm>
          <a:prstGeom prst="rect">
            <a:avLst/>
          </a:prstGeom>
        </p:spPr>
      </p:pic>
      <p:pic>
        <p:nvPicPr>
          <p:cNvPr id="900" name="Picture 899"/>
          <p:cNvPicPr>
            <a:picLocks noChangeAspect="1"/>
          </p:cNvPicPr>
          <p:nvPr/>
        </p:nvPicPr>
        <p:blipFill>
          <a:blip r:embed="rId26" cstate="print">
            <a:extLst>
              <a:ext uri="{0306E6C3-8FE7-4DAB-6006-357652AFC78B}"/>
            </a:extLst>
          </a:blip>
          <a:stretch>
            <a:fillRect/>
          </a:stretch>
        </p:blipFill>
        <p:spPr>
          <a:xfrm>
            <a:off x="1085850" y="1389075"/>
            <a:ext cx="76200" cy="381000"/>
          </a:xfrm>
          <a:prstGeom prst="rect">
            <a:avLst/>
          </a:prstGeom>
        </p:spPr>
      </p:pic>
      <p:sp>
        <p:nvSpPr>
          <p:cNvPr id="901" name="TextBox901"/>
          <p:cNvSpPr txBox="1"/>
          <p:nvPr/>
        </p:nvSpPr>
        <p:spPr>
          <a:xfrm>
            <a:off x="1200197" y="1400381"/>
            <a:ext cx="88900" cy="3048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62000"/>
              </a:lnSpc>
            </a:pP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-5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</a:p>
        </p:txBody>
      </p:sp>
      <p:pic>
        <p:nvPicPr>
          <p:cNvPr id="902" name="5BF2BFF9-ED9E-4B2F-8C57-FCC2E180A1F8"/>
          <p:cNvPicPr>
            <a:picLocks noChangeAspect="1"/>
          </p:cNvPicPr>
          <p:nvPr/>
        </p:nvPicPr>
        <p:blipFill>
          <a:blip r:embed="rId27" cstate="print">
            <a:extLst>
              <a:ext uri="{0C71FEBE-C205-4DD3-1D09-5448AA547AED}"/>
            </a:extLst>
          </a:blip>
          <a:stretch>
            <a:fillRect/>
          </a:stretch>
        </p:blipFill>
        <p:spPr>
          <a:xfrm>
            <a:off x="1540315" y="1370025"/>
            <a:ext cx="76200" cy="257175"/>
          </a:xfrm>
          <a:prstGeom prst="rect">
            <a:avLst/>
          </a:prstGeom>
        </p:spPr>
      </p:pic>
      <p:sp>
        <p:nvSpPr>
          <p:cNvPr id="903" name="TextBox903"/>
          <p:cNvSpPr txBox="1"/>
          <p:nvPr/>
        </p:nvSpPr>
        <p:spPr>
          <a:xfrm>
            <a:off x="1536124" y="1552620"/>
            <a:ext cx="1651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0" baseline="-36364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  <a:r>
              <a:rPr lang="en-US" altLang="zh-CN" sz="850" kern="0" spc="0" baseline="1176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904" name="1B014511-5C4B-4CA2-F47F-4B1B6EBF4D88"/>
          <p:cNvPicPr>
            <a:picLocks noChangeAspect="1"/>
          </p:cNvPicPr>
          <p:nvPr/>
        </p:nvPicPr>
        <p:blipFill>
          <a:blip r:embed="rId28" cstate="print">
            <a:extLst>
              <a:ext uri="{43E21D46-222A-4033-C443-68883BB8684A}"/>
            </a:extLst>
          </a:blip>
          <a:stretch>
            <a:fillRect/>
          </a:stretch>
        </p:blipFill>
        <p:spPr>
          <a:xfrm>
            <a:off x="1321991" y="1398600"/>
            <a:ext cx="228600" cy="276225"/>
          </a:xfrm>
          <a:prstGeom prst="rect">
            <a:avLst/>
          </a:prstGeom>
        </p:spPr>
      </p:pic>
      <p:pic>
        <p:nvPicPr>
          <p:cNvPr id="905" name="E9F763D8-3A4F-4575-7DF5-B10602ABB776"/>
          <p:cNvPicPr>
            <a:picLocks noChangeAspect="1"/>
          </p:cNvPicPr>
          <p:nvPr/>
        </p:nvPicPr>
        <p:blipFill>
          <a:blip r:embed="rId29" cstate="print">
            <a:extLst>
              <a:ext uri="{E6C43ADD-9A2A-4DFE-2CFD-97FB472A96FA}"/>
            </a:extLst>
          </a:blip>
          <a:stretch>
            <a:fillRect/>
          </a:stretch>
        </p:blipFill>
        <p:spPr>
          <a:xfrm>
            <a:off x="777849" y="1703400"/>
            <a:ext cx="381000" cy="28575"/>
          </a:xfrm>
          <a:prstGeom prst="rect">
            <a:avLst/>
          </a:prstGeom>
        </p:spPr>
      </p:pic>
      <p:pic>
        <p:nvPicPr>
          <p:cNvPr id="906" name="8D3CB643-7DC5-42D9-C609-9BA2B1279CBB"/>
          <p:cNvPicPr>
            <a:picLocks noChangeAspect="1"/>
          </p:cNvPicPr>
          <p:nvPr/>
        </p:nvPicPr>
        <p:blipFill>
          <a:blip r:embed="rId29" cstate="print">
            <a:extLst>
              <a:ext uri="{FA80582F-419E-4DB6-6EEF-3E5F1D4121B7}"/>
            </a:extLst>
          </a:blip>
          <a:stretch>
            <a:fillRect/>
          </a:stretch>
        </p:blipFill>
        <p:spPr>
          <a:xfrm>
            <a:off x="1252410" y="1703400"/>
            <a:ext cx="381000" cy="28575"/>
          </a:xfrm>
          <a:prstGeom prst="rect">
            <a:avLst/>
          </a:prstGeom>
        </p:spPr>
      </p:pic>
      <p:pic>
        <p:nvPicPr>
          <p:cNvPr id="907" name="Picture 906"/>
          <p:cNvPicPr>
            <a:picLocks noChangeAspect="1"/>
          </p:cNvPicPr>
          <p:nvPr/>
        </p:nvPicPr>
        <p:blipFill>
          <a:blip r:embed="rId30" cstate="print">
            <a:extLst>
              <a:ext uri="{BF9841B1-06C7-4AEF-6E46-319053D12D23}"/>
            </a:extLst>
          </a:blip>
          <a:stretch>
            <a:fillRect/>
          </a:stretch>
        </p:blipFill>
        <p:spPr>
          <a:xfrm>
            <a:off x="2581275" y="1341450"/>
            <a:ext cx="47625" cy="381000"/>
          </a:xfrm>
          <a:prstGeom prst="rect">
            <a:avLst/>
          </a:prstGeom>
        </p:spPr>
      </p:pic>
      <p:sp>
        <p:nvSpPr>
          <p:cNvPr id="908" name="TextBox908"/>
          <p:cNvSpPr txBox="1"/>
          <p:nvPr/>
        </p:nvSpPr>
        <p:spPr>
          <a:xfrm>
            <a:off x="3043512" y="1368134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graphicFrame>
        <p:nvGraphicFramePr>
          <p:cNvPr id="909" name="Table909"/>
          <p:cNvGraphicFramePr>
            <a:graphicFrameLocks noGrp="1"/>
          </p:cNvGraphicFramePr>
          <p:nvPr/>
        </p:nvGraphicFramePr>
        <p:xfrm>
          <a:off x="723872" y="1684421"/>
          <a:ext cx="3390900" cy="406400"/>
        </p:xfrm>
        <a:graphic>
          <a:graphicData uri="http://schemas.openxmlformats.org/drawingml/2006/table">
            <a:tbl>
              <a:tblPr firstRow="1" bandRow="1"/>
              <a:tblGrid>
                <a:gridCol w="1526491"/>
                <a:gridCol w="1407957"/>
                <a:gridCol w="446536"/>
              </a:tblGrid>
              <a:tr h="406400"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260000"/>
                        </a:lnSpc>
                      </a:pPr>
                      <a:r>
                        <a:rPr lang="en-US" altLang="zh-CN" sz="850" kern="0" spc="0" baseline="5882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|</a:t>
                      </a:r>
                      <a:r>
                        <a:rPr lang="en-US" altLang="zh-CN" sz="225" kern="0" spc="2937" noProof="0" dirty="0" smtClean="0"/>
                        <a:t> </a:t>
                      </a:r>
                      <a:r>
                        <a:rPr lang="en-US" altLang="zh-CN" sz="850" kern="0" spc="0" baseline="5882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{z</a:t>
                      </a:r>
                      <a:r>
                        <a:rPr lang="en-US" altLang="zh-CN" sz="225" kern="0" spc="2937" noProof="0" dirty="0" smtClean="0"/>
                        <a:t> </a:t>
                      </a:r>
                      <a:r>
                        <a:rPr lang="en-US" altLang="zh-CN" sz="850" kern="0" spc="0" baseline="5882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}</a:t>
                      </a:r>
                      <a:r>
                        <a:rPr lang="en-US" altLang="zh-CN" sz="850" kern="0" spc="90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-23529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|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92092" marR="0" indent="0" eaLnBrk="0">
                        <a:lnSpc>
                          <a:spcPct val="94000"/>
                        </a:lnSpc>
                      </a:pPr>
                      <a:r>
                        <a:rPr lang="en-US" altLang="zh-CN" sz="3000" kern="0" spc="4057" noProof="0" dirty="0" smtClean="0"/>
                        <a:t> </a:t>
                      </a:r>
                    </a:p>
                  </a:txBody>
                  <a:tcPr marL="0" marR="0" marT="30455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91308" marR="0" indent="0" eaLnBrk="0">
                        <a:lnSpc>
                          <a:spcPct val="302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}</a:t>
                      </a:r>
                    </a:p>
                  </a:txBody>
                  <a:tcPr marL="0" marR="0" marT="30455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10" name="TextBox910"/>
          <p:cNvSpPr txBox="1"/>
          <p:nvPr/>
        </p:nvSpPr>
        <p:spPr>
          <a:xfrm>
            <a:off x="906060" y="1775029"/>
            <a:ext cx="635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pic>
        <p:nvPicPr>
          <p:cNvPr id="911" name="4CBACA3F-5EF4-487A-5D0E-FE44EACE311B"/>
          <p:cNvPicPr>
            <a:picLocks noChangeAspect="1"/>
          </p:cNvPicPr>
          <p:nvPr/>
        </p:nvPicPr>
        <p:blipFill>
          <a:blip r:embed="rId31" cstate="print">
            <a:extLst>
              <a:ext uri="{D09FA552-2982-4665-1E2F-06FC3BD7D162}"/>
            </a:extLst>
          </a:blip>
          <a:stretch>
            <a:fillRect/>
          </a:stretch>
        </p:blipFill>
        <p:spPr>
          <a:xfrm>
            <a:off x="3424326" y="1379550"/>
            <a:ext cx="428625" cy="295275"/>
          </a:xfrm>
          <a:prstGeom prst="rect">
            <a:avLst/>
          </a:prstGeom>
        </p:spPr>
      </p:pic>
      <p:pic>
        <p:nvPicPr>
          <p:cNvPr id="912" name="63766D73-2460-4939-05E8-822F7D8CF63C"/>
          <p:cNvPicPr>
            <a:picLocks noChangeAspect="1"/>
          </p:cNvPicPr>
          <p:nvPr/>
        </p:nvPicPr>
        <p:blipFill>
          <a:blip r:embed="rId32" cstate="print">
            <a:extLst>
              <a:ext uri="{1B70A441-AA35-4050-0127-BA983A23759B}"/>
            </a:extLst>
          </a:blip>
          <a:stretch>
            <a:fillRect/>
          </a:stretch>
        </p:blipFill>
        <p:spPr>
          <a:xfrm>
            <a:off x="2631541" y="1341450"/>
            <a:ext cx="819150" cy="381000"/>
          </a:xfrm>
          <a:prstGeom prst="rect">
            <a:avLst/>
          </a:prstGeom>
        </p:spPr>
      </p:pic>
      <p:sp>
        <p:nvSpPr>
          <p:cNvPr id="913" name="TextBox913"/>
          <p:cNvSpPr txBox="1"/>
          <p:nvPr/>
        </p:nvSpPr>
        <p:spPr>
          <a:xfrm>
            <a:off x="3844679" y="1368134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pic>
        <p:nvPicPr>
          <p:cNvPr id="914" name="Picture 913"/>
          <p:cNvPicPr>
            <a:picLocks noChangeAspect="1"/>
          </p:cNvPicPr>
          <p:nvPr/>
        </p:nvPicPr>
        <p:blipFill>
          <a:blip r:embed="rId33" cstate="print">
            <a:extLst>
              <a:ext uri="{6A1DEC4E-3967-430F-5BDB-01A63917CF16}"/>
            </a:extLst>
          </a:blip>
          <a:stretch>
            <a:fillRect/>
          </a:stretch>
        </p:blipFill>
        <p:spPr>
          <a:xfrm>
            <a:off x="3962400" y="1341450"/>
            <a:ext cx="57150" cy="381000"/>
          </a:xfrm>
          <a:prstGeom prst="rect">
            <a:avLst/>
          </a:prstGeom>
        </p:spPr>
      </p:pic>
      <p:sp>
        <p:nvSpPr>
          <p:cNvPr id="915" name="TextBox915"/>
          <p:cNvSpPr txBox="1"/>
          <p:nvPr/>
        </p:nvSpPr>
        <p:spPr>
          <a:xfrm>
            <a:off x="3444096" y="1542175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pic>
        <p:nvPicPr>
          <p:cNvPr id="916" name="0AFBF72F-AE2E-4149-F8CF-112A06A03BF1"/>
          <p:cNvPicPr>
            <a:picLocks noChangeAspect="1"/>
          </p:cNvPicPr>
          <p:nvPr/>
        </p:nvPicPr>
        <p:blipFill>
          <a:blip r:embed="rId34" cstate="print">
            <a:extLst>
              <a:ext uri="{DDE6118F-629A-466F-89FF-BF3CF5F55410}"/>
            </a:extLst>
          </a:blip>
          <a:stretch>
            <a:fillRect/>
          </a:stretch>
        </p:blipFill>
        <p:spPr>
          <a:xfrm>
            <a:off x="1857019" y="1731975"/>
            <a:ext cx="1057275" cy="28575"/>
          </a:xfrm>
          <a:prstGeom prst="rect">
            <a:avLst/>
          </a:prstGeom>
        </p:spPr>
      </p:pic>
      <p:pic>
        <p:nvPicPr>
          <p:cNvPr id="917" name="80449B06-17AE-4061-621C-915736664BB1"/>
          <p:cNvPicPr>
            <a:picLocks noChangeAspect="1"/>
          </p:cNvPicPr>
          <p:nvPr/>
        </p:nvPicPr>
        <p:blipFill>
          <a:blip r:embed="rId35" cstate="print">
            <a:extLst>
              <a:ext uri="{7F337906-9F04-415D-F24D-86E022FB55E9}"/>
            </a:extLst>
          </a:blip>
          <a:stretch>
            <a:fillRect/>
          </a:stretch>
        </p:blipFill>
        <p:spPr>
          <a:xfrm>
            <a:off x="2642455" y="1712925"/>
            <a:ext cx="628650" cy="381000"/>
          </a:xfrm>
          <a:prstGeom prst="rect">
            <a:avLst/>
          </a:prstGeom>
        </p:spPr>
      </p:pic>
      <p:pic>
        <p:nvPicPr>
          <p:cNvPr id="918" name="5F06012D-CA66-4E7E-08B5-78F646258A07"/>
          <p:cNvPicPr>
            <a:picLocks noChangeAspect="1"/>
          </p:cNvPicPr>
          <p:nvPr/>
        </p:nvPicPr>
        <p:blipFill>
          <a:blip r:embed="rId36" cstate="print">
            <a:extLst>
              <a:ext uri="{51B70BCC-A4F4-4034-591B-A916285B160A}"/>
            </a:extLst>
          </a:blip>
          <a:stretch>
            <a:fillRect/>
          </a:stretch>
        </p:blipFill>
        <p:spPr>
          <a:xfrm>
            <a:off x="3005137" y="1731975"/>
            <a:ext cx="1057275" cy="28575"/>
          </a:xfrm>
          <a:prstGeom prst="rect">
            <a:avLst/>
          </a:prstGeom>
        </p:spPr>
      </p:pic>
      <p:sp>
        <p:nvSpPr>
          <p:cNvPr id="919" name="TextBox919"/>
          <p:cNvSpPr txBox="1"/>
          <p:nvPr/>
        </p:nvSpPr>
        <p:spPr>
          <a:xfrm>
            <a:off x="257260" y="1981347"/>
            <a:ext cx="21717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gross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inflows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given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by:</a:t>
            </a:r>
          </a:p>
        </p:txBody>
      </p:sp>
      <p:pic>
        <p:nvPicPr>
          <p:cNvPr id="920" name="2AD92F4B-B2AA-4FEC-D6F3-E154B2501B60"/>
          <p:cNvPicPr>
            <a:picLocks noChangeAspect="1"/>
          </p:cNvPicPr>
          <p:nvPr/>
        </p:nvPicPr>
        <p:blipFill>
          <a:blip r:embed="rId37" cstate="print">
            <a:extLst>
              <a:ext uri="{0296E082-19F3-4C25-B923-46F7B3A0EF90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921" name="47DC22EA-879E-4EBB-FA6D-2975193199FA"/>
          <p:cNvPicPr>
            <a:picLocks noChangeAspect="1"/>
          </p:cNvPicPr>
          <p:nvPr/>
        </p:nvPicPr>
        <p:blipFill>
          <a:blip r:embed="rId38" cstate="print">
            <a:extLst>
              <a:ext uri="{8689A48F-F5A1-4391-C695-785C71916734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922" name="TextBox922"/>
          <p:cNvSpPr txBox="1"/>
          <p:nvPr/>
        </p:nvSpPr>
        <p:spPr>
          <a:xfrm>
            <a:off x="772906" y="2329797"/>
            <a:ext cx="698500" cy="38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7000"/>
              </a:lnSpc>
            </a:pPr>
            <a:r>
              <a:rPr lang="en-US" altLang="zh-CN" sz="850" kern="0" spc="0" baseline="-94118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0" baseline="-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94118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3075" kern="0" spc="-415" noProof="0" dirty="0" smtClean="0"/>
              <a:t> </a:t>
            </a:r>
            <a:r>
              <a:rPr lang="en-US" altLang="zh-CN" sz="850" kern="0" spc="0" baseline="-94118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-94118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-94118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</a:t>
            </a:r>
            <a:r>
              <a:rPr lang="en-US" altLang="zh-CN" sz="550" kern="0" spc="0" baseline="-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3075" kern="0" spc="-265" noProof="0" dirty="0" smtClean="0"/>
              <a:t> </a:t>
            </a:r>
          </a:p>
        </p:txBody>
      </p:sp>
      <p:pic>
        <p:nvPicPr>
          <p:cNvPr id="923" name="Picture 922"/>
          <p:cNvPicPr>
            <a:picLocks noChangeAspect="1"/>
          </p:cNvPicPr>
          <p:nvPr/>
        </p:nvPicPr>
        <p:blipFill>
          <a:blip r:embed="rId39" cstate="print">
            <a:extLst>
              <a:ext uri="{1560534C-6896-41B7-38A8-CBBCFE637187}"/>
            </a:extLst>
          </a:blip>
          <a:stretch>
            <a:fillRect/>
          </a:stretch>
        </p:blipFill>
        <p:spPr>
          <a:xfrm>
            <a:off x="1019175" y="2322526"/>
            <a:ext cx="57150" cy="390525"/>
          </a:xfrm>
          <a:prstGeom prst="rect">
            <a:avLst/>
          </a:prstGeom>
        </p:spPr>
      </p:pic>
      <p:pic>
        <p:nvPicPr>
          <p:cNvPr id="924" name="EB41A3F0-B2D2-4516-087B-A020C3076DEF"/>
          <p:cNvPicPr>
            <a:picLocks noChangeAspect="1"/>
          </p:cNvPicPr>
          <p:nvPr/>
        </p:nvPicPr>
        <p:blipFill>
          <a:blip r:embed="rId40" cstate="print">
            <a:extLst>
              <a:ext uri="{209F93C2-C53B-4BEB-D365-F24DFA3B9884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925" name="Picture 924"/>
          <p:cNvPicPr>
            <a:picLocks noChangeAspect="1"/>
          </p:cNvPicPr>
          <p:nvPr/>
        </p:nvPicPr>
        <p:blipFill>
          <a:blip r:embed="rId41" cstate="print">
            <a:extLst>
              <a:ext uri="{303F4964-F794-43C3-2ACA-D3A94F57EA37}"/>
            </a:extLst>
          </a:blip>
          <a:stretch>
            <a:fillRect/>
          </a:stretch>
        </p:blipFill>
        <p:spPr>
          <a:xfrm>
            <a:off x="1352550" y="2322526"/>
            <a:ext cx="76200" cy="390525"/>
          </a:xfrm>
          <a:prstGeom prst="rect">
            <a:avLst/>
          </a:prstGeom>
        </p:spPr>
      </p:pic>
      <p:pic>
        <p:nvPicPr>
          <p:cNvPr id="926" name="5D77182A-65B2-4B40-FA90-2C66BE8A4AA6"/>
          <p:cNvPicPr>
            <a:picLocks noChangeAspect="1"/>
          </p:cNvPicPr>
          <p:nvPr/>
        </p:nvPicPr>
        <p:blipFill>
          <a:blip r:embed="rId42" cstate="print">
            <a:extLst>
              <a:ext uri="{F34495F1-384A-46E3-E455-9775FE0DD521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sp>
        <p:nvSpPr>
          <p:cNvPr id="927" name="TextBox927"/>
          <p:cNvSpPr txBox="1"/>
          <p:nvPr/>
        </p:nvSpPr>
        <p:spPr>
          <a:xfrm>
            <a:off x="1458957" y="2334927"/>
            <a:ext cx="9779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13224" eaLnBrk="0">
              <a:lnSpc>
                <a:spcPct val="71000"/>
              </a:lnSpc>
            </a:pPr>
            <a:r>
              <a:rPr lang="en-US" altLang="zh-CN" sz="8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5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(R</a:t>
            </a:r>
            <a:r>
              <a:rPr lang="en-US" altLang="zh-CN" sz="850" kern="0" spc="1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928" name="35FC70CF-BD93-49D6-421A-A7EB384098FE"/>
          <p:cNvPicPr>
            <a:picLocks noChangeAspect="1"/>
          </p:cNvPicPr>
          <p:nvPr/>
        </p:nvPicPr>
        <p:blipFill>
          <a:blip r:embed="rId43" cstate="print">
            <a:extLst>
              <a:ext uri="{71C1A910-8D16-4D0D-484F-5D2FED9F2B49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929" name="TextBox929"/>
          <p:cNvSpPr txBox="1"/>
          <p:nvPr/>
        </p:nvSpPr>
        <p:spPr>
          <a:xfrm>
            <a:off x="2272927" y="2315325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930" name="TextBox930"/>
          <p:cNvSpPr txBox="1"/>
          <p:nvPr/>
        </p:nvSpPr>
        <p:spPr>
          <a:xfrm>
            <a:off x="996198" y="2488420"/>
            <a:ext cx="1422400" cy="508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53760" marR="0" indent="0" eaLnBrk="0">
              <a:lnSpc>
                <a:spcPct val="9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</a:p>
          <a:p>
            <a:pPr marL="0" marR="0" indent="0" eaLnBrk="0">
              <a:lnSpc>
                <a:spcPct val="302000"/>
              </a:lnSpc>
              <a:spcBef>
                <a:spcPts val="139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|</a:t>
            </a:r>
            <a:r>
              <a:rPr lang="en-US" altLang="zh-CN" sz="225" kern="0" spc="4737" noProof="0" dirty="0" smtClean="0"/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{z</a:t>
            </a:r>
            <a:r>
              <a:rPr lang="en-US" altLang="zh-CN" sz="225" kern="0" spc="4737" noProof="0" dirty="0" smtClean="0"/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}</a:t>
            </a:r>
          </a:p>
        </p:txBody>
      </p:sp>
      <p:sp>
        <p:nvSpPr>
          <p:cNvPr id="931" name="TextBox931"/>
          <p:cNvSpPr txBox="1"/>
          <p:nvPr/>
        </p:nvSpPr>
        <p:spPr>
          <a:xfrm>
            <a:off x="1601936" y="2485918"/>
            <a:ext cx="7112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2000"/>
              </a:lnSpc>
            </a:pPr>
            <a:r>
              <a:rPr lang="en-US" altLang="zh-CN" sz="8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850" kern="0" spc="1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G(R</a:t>
            </a:r>
          </a:p>
        </p:txBody>
      </p:sp>
      <p:sp>
        <p:nvSpPr>
          <p:cNvPr id="932" name="TextBox932"/>
          <p:cNvSpPr txBox="1"/>
          <p:nvPr/>
        </p:nvSpPr>
        <p:spPr>
          <a:xfrm>
            <a:off x="2268736" y="2477974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pic>
        <p:nvPicPr>
          <p:cNvPr id="933" name="F35ACF35-FD4A-48B4-5A90-EAFAB1CD5E3B"/>
          <p:cNvPicPr>
            <a:picLocks noChangeAspect="1"/>
          </p:cNvPicPr>
          <p:nvPr/>
        </p:nvPicPr>
        <p:blipFill>
          <a:blip r:embed="rId44" cstate="print">
            <a:extLst>
              <a:ext uri="{92E03F06-B23C-4317-61A3-B2C618200C92}"/>
            </a:extLst>
          </a:blip>
          <a:stretch>
            <a:fillRect/>
          </a:stretch>
        </p:blipFill>
        <p:spPr>
          <a:xfrm>
            <a:off x="1050175" y="2636851"/>
            <a:ext cx="609600" cy="28575"/>
          </a:xfrm>
          <a:prstGeom prst="rect">
            <a:avLst/>
          </a:prstGeom>
        </p:spPr>
      </p:pic>
      <p:pic>
        <p:nvPicPr>
          <p:cNvPr id="934" name="5F4F9571-F651-47E7-2FE3-FDC8E54731A5"/>
          <p:cNvPicPr>
            <a:picLocks noChangeAspect="1"/>
          </p:cNvPicPr>
          <p:nvPr/>
        </p:nvPicPr>
        <p:blipFill>
          <a:blip r:embed="rId44" cstate="print">
            <a:extLst>
              <a:ext uri="{9005958A-1736-4254-D66B-6B97492B91DD}"/>
            </a:extLst>
          </a:blip>
          <a:stretch>
            <a:fillRect/>
          </a:stretch>
        </p:blipFill>
        <p:spPr>
          <a:xfrm>
            <a:off x="1754886" y="2636851"/>
            <a:ext cx="609600" cy="28575"/>
          </a:xfrm>
          <a:prstGeom prst="rect">
            <a:avLst/>
          </a:prstGeom>
        </p:spPr>
      </p:pic>
      <p:sp>
        <p:nvSpPr>
          <p:cNvPr id="935" name="TextBox935"/>
          <p:cNvSpPr txBox="1"/>
          <p:nvPr/>
        </p:nvSpPr>
        <p:spPr>
          <a:xfrm>
            <a:off x="1451337" y="2710828"/>
            <a:ext cx="5461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sp>
        <p:nvSpPr>
          <p:cNvPr id="936" name="TextBox936"/>
          <p:cNvSpPr txBox="1"/>
          <p:nvPr/>
        </p:nvSpPr>
        <p:spPr>
          <a:xfrm>
            <a:off x="2434349" y="2295634"/>
            <a:ext cx="381000" cy="38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7000"/>
              </a:lnSpc>
            </a:pPr>
            <a:r>
              <a:rPr lang="en-US" altLang="zh-CN" sz="850" kern="0" spc="0" baseline="-11176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+s</a:t>
            </a:r>
            <a:r>
              <a:rPr lang="en-US" altLang="zh-CN" sz="550" kern="0" spc="0" baseline="-10000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111765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3000" kern="0" spc="-469" noProof="0" dirty="0" smtClean="0"/>
              <a:t> </a:t>
            </a:r>
          </a:p>
        </p:txBody>
      </p:sp>
      <p:pic>
        <p:nvPicPr>
          <p:cNvPr id="937" name="Picture 936"/>
          <p:cNvPicPr>
            <a:picLocks noChangeAspect="1"/>
          </p:cNvPicPr>
          <p:nvPr/>
        </p:nvPicPr>
        <p:blipFill>
          <a:blip r:embed="rId45" cstate="print">
            <a:extLst>
              <a:ext uri="{4DE410B4-1D3C-45B7-9B95-C3D4EBEDA078}"/>
            </a:extLst>
          </a:blip>
          <a:stretch>
            <a:fillRect/>
          </a:stretch>
        </p:blipFill>
        <p:spPr>
          <a:xfrm>
            <a:off x="2733675" y="2293951"/>
            <a:ext cx="47625" cy="381000"/>
          </a:xfrm>
          <a:prstGeom prst="rect">
            <a:avLst/>
          </a:prstGeom>
        </p:spPr>
      </p:pic>
      <p:sp>
        <p:nvSpPr>
          <p:cNvPr id="938" name="TextBox938"/>
          <p:cNvSpPr txBox="1"/>
          <p:nvPr/>
        </p:nvSpPr>
        <p:spPr>
          <a:xfrm>
            <a:off x="2800765" y="2315325"/>
            <a:ext cx="3683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6000"/>
              </a:lnSpc>
            </a:pPr>
            <a:r>
              <a:rPr lang="en-US" altLang="zh-CN" sz="850" kern="0" spc="0" baseline="-58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NG(R</a:t>
            </a: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</a:p>
        </p:txBody>
      </p:sp>
      <p:pic>
        <p:nvPicPr>
          <p:cNvPr id="939" name="83F1EE5F-F9E6-4CF2-9D63-6438E9FA4D2F"/>
          <p:cNvPicPr>
            <a:picLocks noChangeAspect="1"/>
          </p:cNvPicPr>
          <p:nvPr/>
        </p:nvPicPr>
        <p:blipFill>
          <a:blip r:embed="rId46" cstate="print">
            <a:extLst>
              <a:ext uri="{08D408B4-7130-4EB2-3F84-7F42BB444ED6}"/>
            </a:extLst>
          </a:blip>
          <a:stretch>
            <a:fillRect/>
          </a:stretch>
        </p:blipFill>
        <p:spPr>
          <a:xfrm>
            <a:off x="3046980" y="2332050"/>
            <a:ext cx="552450" cy="295275"/>
          </a:xfrm>
          <a:prstGeom prst="rect">
            <a:avLst/>
          </a:prstGeom>
        </p:spPr>
      </p:pic>
      <p:sp>
        <p:nvSpPr>
          <p:cNvPr id="940" name="TextBox940"/>
          <p:cNvSpPr txBox="1"/>
          <p:nvPr/>
        </p:nvSpPr>
        <p:spPr>
          <a:xfrm>
            <a:off x="2787199" y="2295634"/>
            <a:ext cx="1041400" cy="38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259781" eaLnBrk="0">
              <a:lnSpc>
                <a:spcPct val="79000"/>
              </a:lnSpc>
            </a:pPr>
            <a:r>
              <a:rPr lang="en-US" altLang="zh-CN" sz="2325" kern="0" spc="3696" noProof="0" dirty="0" smtClean="0"/>
              <a:t> </a:t>
            </a:r>
            <a:r>
              <a:rPr lang="en-US" altLang="zh-CN" sz="180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3000" kern="0" spc="-244" noProof="0" dirty="0" smtClean="0"/>
              <a:t> </a:t>
            </a:r>
          </a:p>
        </p:txBody>
      </p:sp>
      <p:sp>
        <p:nvSpPr>
          <p:cNvPr id="941" name="TextBox941"/>
          <p:cNvSpPr txBox="1"/>
          <p:nvPr/>
        </p:nvSpPr>
        <p:spPr>
          <a:xfrm>
            <a:off x="3593200" y="2315325"/>
            <a:ext cx="635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</a:p>
        </p:txBody>
      </p:sp>
      <p:sp>
        <p:nvSpPr>
          <p:cNvPr id="942" name="TextBox942"/>
          <p:cNvSpPr txBox="1"/>
          <p:nvPr/>
        </p:nvSpPr>
        <p:spPr>
          <a:xfrm>
            <a:off x="3585460" y="2334928"/>
            <a:ext cx="1651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3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943" name="Picture 942"/>
          <p:cNvPicPr>
            <a:picLocks noChangeAspect="1"/>
          </p:cNvPicPr>
          <p:nvPr/>
        </p:nvPicPr>
        <p:blipFill>
          <a:blip r:embed="rId47" cstate="print">
            <a:extLst>
              <a:ext uri="{02419B89-BDD7-4BEA-FC9B-97BA4BB8CDE1}"/>
            </a:extLst>
          </a:blip>
          <a:stretch>
            <a:fillRect/>
          </a:stretch>
        </p:blipFill>
        <p:spPr>
          <a:xfrm>
            <a:off x="3714750" y="2293951"/>
            <a:ext cx="76200" cy="381000"/>
          </a:xfrm>
          <a:prstGeom prst="rect">
            <a:avLst/>
          </a:prstGeom>
        </p:spPr>
      </p:pic>
      <p:pic>
        <p:nvPicPr>
          <p:cNvPr id="944" name="5C93155C-0796-40B5-13D0-CEF3C07B092D"/>
          <p:cNvPicPr>
            <a:picLocks noChangeAspect="1"/>
          </p:cNvPicPr>
          <p:nvPr/>
        </p:nvPicPr>
        <p:blipFill>
          <a:blip r:embed="rId48" cstate="print">
            <a:extLst>
              <a:ext uri="{F49B7C08-33F8-45D1-5EEC-2BFCA678F569}"/>
            </a:extLst>
          </a:blip>
          <a:stretch>
            <a:fillRect/>
          </a:stretch>
        </p:blipFill>
        <p:spPr>
          <a:xfrm>
            <a:off x="2589631" y="2636851"/>
            <a:ext cx="533400" cy="28575"/>
          </a:xfrm>
          <a:prstGeom prst="rect">
            <a:avLst/>
          </a:prstGeom>
        </p:spPr>
      </p:pic>
      <p:sp>
        <p:nvSpPr>
          <p:cNvPr id="945" name="TextBox945"/>
          <p:cNvSpPr txBox="1"/>
          <p:nvPr/>
        </p:nvSpPr>
        <p:spPr>
          <a:xfrm>
            <a:off x="2535654" y="2620221"/>
            <a:ext cx="1295400" cy="38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30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|</a:t>
            </a:r>
            <a:r>
              <a:rPr lang="en-US" altLang="zh-CN" sz="225" kern="0" spc="4137" noProof="0" dirty="0" smtClean="0"/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{z</a:t>
            </a:r>
            <a:r>
              <a:rPr lang="en-US" altLang="zh-CN" sz="225" kern="0" spc="4062" noProof="0" dirty="0" smtClean="0"/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}</a:t>
            </a:r>
          </a:p>
        </p:txBody>
      </p:sp>
      <p:pic>
        <p:nvPicPr>
          <p:cNvPr id="946" name="604ED82E-76C4-4AC9-BFFE-BA7658574798"/>
          <p:cNvPicPr>
            <a:picLocks noChangeAspect="1"/>
          </p:cNvPicPr>
          <p:nvPr/>
        </p:nvPicPr>
        <p:blipFill>
          <a:blip r:embed="rId49" cstate="print">
            <a:extLst>
              <a:ext uri="{9B213AB2-A21F-4805-94F5-8DC6E8107F18}"/>
            </a:extLst>
          </a:blip>
          <a:stretch>
            <a:fillRect/>
          </a:stretch>
        </p:blipFill>
        <p:spPr>
          <a:xfrm>
            <a:off x="3211766" y="2636851"/>
            <a:ext cx="523875" cy="28575"/>
          </a:xfrm>
          <a:prstGeom prst="rect">
            <a:avLst/>
          </a:prstGeom>
        </p:spPr>
      </p:pic>
      <p:sp>
        <p:nvSpPr>
          <p:cNvPr id="947" name="TextBox947"/>
          <p:cNvSpPr txBox="1"/>
          <p:nvPr/>
        </p:nvSpPr>
        <p:spPr>
          <a:xfrm>
            <a:off x="2891899" y="2710828"/>
            <a:ext cx="584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sp>
        <p:nvSpPr>
          <p:cNvPr id="948" name="TextBox948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11/21</a:t>
            </a:r>
          </a:p>
        </p:txBody>
      </p:sp>
      <p:pic>
        <p:nvPicPr>
          <p:cNvPr id="949" name="E39A6531-1300-49A9-6CED-AAA71737D71A"/>
          <p:cNvPicPr>
            <a:picLocks noChangeAspect="1"/>
          </p:cNvPicPr>
          <p:nvPr/>
        </p:nvPicPr>
        <p:blipFill>
          <a:blip r:embed="rId50" cstate="print">
            <a:extLst>
              <a:ext uri="{B9BC5FFC-7B5E-4175-54ED-00CF7CF04055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950" name="9AA24544-72D5-4DF0-CB0F-CC06B8E1DBD3"/>
          <p:cNvPicPr>
            <a:picLocks noChangeAspect="1"/>
          </p:cNvPicPr>
          <p:nvPr/>
        </p:nvPicPr>
        <p:blipFill>
          <a:blip r:embed="rId51" cstate="print">
            <a:extLst>
              <a:ext uri="{1C924707-C398-449D-1BBC-0D573EF2734B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951" name="382400FD-7167-4E33-34D7-0133551B4C70"/>
          <p:cNvPicPr>
            <a:picLocks noChangeAspect="1"/>
          </p:cNvPicPr>
          <p:nvPr/>
        </p:nvPicPr>
        <p:blipFill>
          <a:blip r:embed="rId51" cstate="print">
            <a:extLst>
              <a:ext uri="{846D0576-C4F2-44E6-8B10-B897748E72BD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952" name="3120DEFB-8C1F-4CD7-1126-36CCE94472FE"/>
          <p:cNvPicPr>
            <a:picLocks noChangeAspect="1"/>
          </p:cNvPicPr>
          <p:nvPr/>
        </p:nvPicPr>
        <p:blipFill>
          <a:blip r:embed="rId50" cstate="print">
            <a:extLst>
              <a:ext uri="{2F2EC637-CF0A-41DD-2642-0FDD2F13C1F2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953" name="F706CF09-DC71-4939-0F57-96F895E1074A"/>
          <p:cNvPicPr>
            <a:picLocks noChangeAspect="1"/>
          </p:cNvPicPr>
          <p:nvPr/>
        </p:nvPicPr>
        <p:blipFill>
          <a:blip r:embed="rId50" cstate="print">
            <a:extLst>
              <a:ext uri="{C464481A-3D79-4427-BF3F-822F855DE7D6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954" name="B0A708DC-E324-4392-DBFB-07022BF83800"/>
          <p:cNvPicPr>
            <a:picLocks noChangeAspect="1"/>
          </p:cNvPicPr>
          <p:nvPr/>
        </p:nvPicPr>
        <p:blipFill>
          <a:blip r:embed="rId50" cstate="print">
            <a:extLst>
              <a:ext uri="{AC462609-C77A-47DB-9372-EF75AD250937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955" name="401BDE07-0235-437A-07F4-82A4DAB2A28C"/>
          <p:cNvPicPr>
            <a:picLocks noChangeAspect="1"/>
          </p:cNvPicPr>
          <p:nvPr/>
        </p:nvPicPr>
        <p:blipFill>
          <a:blip r:embed="rId50" cstate="print">
            <a:extLst>
              <a:ext uri="{6E0CB2A0-5FA8-4D3D-EA66-692B4DF508EC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956" name="F51DC5FE-B89C-40C6-925A-EBBB303883FA"/>
          <p:cNvPicPr>
            <a:picLocks noChangeAspect="1"/>
          </p:cNvPicPr>
          <p:nvPr/>
        </p:nvPicPr>
        <p:blipFill>
          <a:blip r:embed="rId50" cstate="print">
            <a:extLst>
              <a:ext uri="{D4A8396C-3626-494F-9397-56954018672B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957" name="68361761-8B99-4B71-8D98-B28E2C145993"/>
          <p:cNvPicPr>
            <a:picLocks noChangeAspect="1"/>
          </p:cNvPicPr>
          <p:nvPr/>
        </p:nvPicPr>
        <p:blipFill>
          <a:blip r:embed="rId51" cstate="print">
            <a:extLst>
              <a:ext uri="{9770F1E9-16CB-4411-AB68-672F9529C6ED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958" name="F948535D-6C8F-4A07-FF13-3D99E9D329F5"/>
          <p:cNvPicPr>
            <a:picLocks noChangeAspect="1"/>
          </p:cNvPicPr>
          <p:nvPr/>
        </p:nvPicPr>
        <p:blipFill>
          <a:blip r:embed="rId50" cstate="print">
            <a:extLst>
              <a:ext uri="{7F6A584C-466F-464C-53A3-992228280B22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959" name="6CDD7F02-9B5B-456C-8615-E3351A03A3FE"/>
          <p:cNvPicPr>
            <a:picLocks noChangeAspect="1"/>
          </p:cNvPicPr>
          <p:nvPr/>
        </p:nvPicPr>
        <p:blipFill>
          <a:blip r:embed="rId50" cstate="print">
            <a:extLst>
              <a:ext uri="{C7EB2988-F35D-4620-6100-3E42DEBA7EBF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960" name="F536AE8E-9494-49D1-8E0D-DC132A0BB0A1"/>
          <p:cNvPicPr>
            <a:picLocks noChangeAspect="1"/>
          </p:cNvPicPr>
          <p:nvPr/>
        </p:nvPicPr>
        <p:blipFill>
          <a:blip r:embed="rId51" cstate="print">
            <a:extLst>
              <a:ext uri="{C5FFC3E4-9438-48B8-972D-8D9CC318F1CC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961" name="00F96B2A-B5C1-4324-39D0-240D44A27703"/>
          <p:cNvPicPr>
            <a:picLocks noChangeAspect="1"/>
          </p:cNvPicPr>
          <p:nvPr/>
        </p:nvPicPr>
        <p:blipFill>
          <a:blip r:embed="rId50" cstate="print">
            <a:extLst>
              <a:ext uri="{F3FFBB15-6AC9-4716-2EF3-DE0E8D49A2BB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962" name="F193925A-3314-46C0-0F70-439DA4E30067"/>
          <p:cNvPicPr>
            <a:picLocks noChangeAspect="1"/>
          </p:cNvPicPr>
          <p:nvPr/>
        </p:nvPicPr>
        <p:blipFill>
          <a:blip r:embed="rId51" cstate="print">
            <a:extLst>
              <a:ext uri="{DE47643C-6B79-41C1-495A-6EEFE5D01A4A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963" name="83012318-1B7C-4CDB-453E-743FD8377149"/>
          <p:cNvPicPr>
            <a:picLocks noChangeAspect="1"/>
          </p:cNvPicPr>
          <p:nvPr/>
        </p:nvPicPr>
        <p:blipFill>
          <a:blip r:embed="rId51" cstate="print">
            <a:extLst>
              <a:ext uri="{D0596A87-2DB4-4D91-DCBE-50C0A0F23FB6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964" name="E31AA773-5E17-4E48-8F9C-46DBB21A7C0C"/>
          <p:cNvPicPr>
            <a:picLocks noChangeAspect="1"/>
          </p:cNvPicPr>
          <p:nvPr/>
        </p:nvPicPr>
        <p:blipFill>
          <a:blip r:embed="rId50" cstate="print">
            <a:extLst>
              <a:ext uri="{475498FD-B2FB-4C85-E0FF-813E36DD1783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965" name="0F15D3C2-D83D-4D86-30A6-8B03BAFEDAC0"/>
          <p:cNvPicPr>
            <a:picLocks noChangeAspect="1"/>
          </p:cNvPicPr>
          <p:nvPr/>
        </p:nvPicPr>
        <p:blipFill>
          <a:blip r:embed="rId50" cstate="print">
            <a:extLst>
              <a:ext uri="{F2397856-0839-4913-292E-F5AB9F564C07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966" name="411AFF7D-106C-4E2B-EAF8-5E98E7EDEECA"/>
          <p:cNvPicPr>
            <a:picLocks noChangeAspect="1"/>
          </p:cNvPicPr>
          <p:nvPr/>
        </p:nvPicPr>
        <p:blipFill>
          <a:blip r:embed="rId51" cstate="print">
            <a:extLst>
              <a:ext uri="{A0A0BBBE-AB87-4842-20C4-35962E485FA5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967" name="572C90E4-3E6C-474E-B7AA-F2E66032AC02"/>
          <p:cNvPicPr>
            <a:picLocks noChangeAspect="1"/>
          </p:cNvPicPr>
          <p:nvPr/>
        </p:nvPicPr>
        <p:blipFill>
          <a:blip r:embed="rId50" cstate="print">
            <a:extLst>
              <a:ext uri="{D444FCFF-B916-4DDA-F3C1-F1267B8156BB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968" name="D8ECB58B-6628-4EB4-D5E8-809C5272C4F8"/>
          <p:cNvPicPr>
            <a:picLocks noChangeAspect="1"/>
          </p:cNvPicPr>
          <p:nvPr/>
        </p:nvPicPr>
        <p:blipFill>
          <a:blip r:embed="rId50" cstate="print">
            <a:extLst>
              <a:ext uri="{071EEF43-396E-4E79-2A9C-F3867E8A9893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969" name="43ECA50F-1758-4143-2494-5062EFA44AB0"/>
          <p:cNvPicPr>
            <a:picLocks noChangeAspect="1"/>
          </p:cNvPicPr>
          <p:nvPr/>
        </p:nvPicPr>
        <p:blipFill>
          <a:blip r:embed="rId50" cstate="print">
            <a:extLst>
              <a:ext uri="{40C89535-7987-4285-9BA1-0A85D558DD2B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970" name="F10C18A8-E4A1-48E2-7C50-F72A0BBC843D"/>
          <p:cNvPicPr>
            <a:picLocks noChangeAspect="1"/>
          </p:cNvPicPr>
          <p:nvPr/>
        </p:nvPicPr>
        <p:blipFill>
          <a:blip r:embed="rId52" cstate="print">
            <a:extLst>
              <a:ext uri="{BA148A2D-1E2C-466E-3CB4-6B0399E740C4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08B1ABF2-6136-48FC-3A03-49E8521C6C85}"/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1" name="53FAA390-FC35-4D2D-5858-B57930B9F6FE"/>
          <p:cNvPicPr>
            <a:picLocks noChangeAspect="1"/>
          </p:cNvPicPr>
          <p:nvPr/>
        </p:nvPicPr>
        <p:blipFill>
          <a:blip r:embed="rId2" cstate="print">
            <a:extLst>
              <a:ext uri="{F8004052-1B82-485B-DA53-247287800D45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972" name="C7259386-8265-460D-FCE5-108A53C74338"/>
          <p:cNvPicPr>
            <a:picLocks noChangeAspect="1"/>
          </p:cNvPicPr>
          <p:nvPr/>
        </p:nvPicPr>
        <p:blipFill>
          <a:blip r:embed="rId3" cstate="print">
            <a:extLst>
              <a:ext uri="{C0589F98-2AE6-4996-B34B-3BF50CBFCCE8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973" name="4BE0370F-3AAC-4B03-7FF0-5B2B23BB2F1D"/>
          <p:cNvPicPr>
            <a:picLocks noChangeAspect="1"/>
          </p:cNvPicPr>
          <p:nvPr/>
        </p:nvPicPr>
        <p:blipFill>
          <a:blip r:embed="rId4" cstate="print">
            <a:extLst>
              <a:ext uri="{09E8A968-0624-46F4-565C-C1FEB495CE8D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974" name="0A1B05BD-0E45-4520-849E-DCE670C4E2D4"/>
          <p:cNvPicPr>
            <a:picLocks noChangeAspect="1"/>
          </p:cNvPicPr>
          <p:nvPr/>
        </p:nvPicPr>
        <p:blipFill>
          <a:blip r:embed="rId5" cstate="print">
            <a:extLst>
              <a:ext uri="{C0E8E65C-3928-466A-A742-1F9ED524C93A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975" name="DD6568F7-2028-484C-0A50-7F6489500179"/>
          <p:cNvPicPr>
            <a:picLocks noChangeAspect="1"/>
          </p:cNvPicPr>
          <p:nvPr/>
        </p:nvPicPr>
        <p:blipFill>
          <a:blip r:embed="rId6" cstate="print">
            <a:extLst>
              <a:ext uri="{C1877C9A-05CF-4F1D-A513-A4085DBDEC9B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976" name="F6E167A5-1804-4E2A-22AD-CB283A852A4E"/>
          <p:cNvPicPr>
            <a:picLocks noChangeAspect="1"/>
          </p:cNvPicPr>
          <p:nvPr/>
        </p:nvPicPr>
        <p:blipFill>
          <a:blip r:embed="rId7" cstate="print">
            <a:extLst>
              <a:ext uri="{754B2AA4-B921-408E-06F0-08FC7CB30C33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977" name="B124A063-A587-4128-E454-3F86B0CB324E"/>
          <p:cNvPicPr>
            <a:picLocks noChangeAspect="1"/>
          </p:cNvPicPr>
          <p:nvPr/>
        </p:nvPicPr>
        <p:blipFill>
          <a:blip r:embed="rId8" cstate="print">
            <a:extLst>
              <a:ext uri="{B0D009D0-27CC-4860-CC2E-0FC59EDF6B92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978" name="951ACEDA-7A40-46F4-18CB-25C0794EEBF8"/>
          <p:cNvPicPr>
            <a:picLocks noChangeAspect="1"/>
          </p:cNvPicPr>
          <p:nvPr/>
        </p:nvPicPr>
        <p:blipFill>
          <a:blip r:embed="rId9" cstate="print">
            <a:extLst>
              <a:ext uri="{9F410651-3645-42A0-A00F-ED88F333A746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979" name="431EAE95-78F7-4738-2D57-EE07414DF3B0"/>
          <p:cNvPicPr>
            <a:picLocks noChangeAspect="1"/>
          </p:cNvPicPr>
          <p:nvPr/>
        </p:nvPicPr>
        <p:blipFill>
          <a:blip r:embed="rId10" cstate="print">
            <a:extLst>
              <a:ext uri="{9E21248F-876A-4994-F52A-B5411EEE9B76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980" name="ACD01FBE-097A-4467-A6E4-D8F4D8CE4E48"/>
          <p:cNvPicPr>
            <a:picLocks noChangeAspect="1"/>
          </p:cNvPicPr>
          <p:nvPr/>
        </p:nvPicPr>
        <p:blipFill>
          <a:blip r:embed="rId11" cstate="print">
            <a:extLst>
              <a:ext uri="{6C1E6867-4004-429B-5C27-D6BEAEB34820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981" name="8E90CFE3-87FB-4613-CF02-68F357596C54"/>
          <p:cNvPicPr>
            <a:picLocks noChangeAspect="1"/>
          </p:cNvPicPr>
          <p:nvPr/>
        </p:nvPicPr>
        <p:blipFill>
          <a:blip r:embed="rId12" cstate="print">
            <a:extLst>
              <a:ext uri="{ECD46701-0A4A-46F4-970C-F2C7D620A156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982" name="6653BDC5-B107-442C-59EE-9D035688EC0C"/>
          <p:cNvPicPr>
            <a:picLocks noChangeAspect="1"/>
          </p:cNvPicPr>
          <p:nvPr/>
        </p:nvPicPr>
        <p:blipFill>
          <a:blip r:embed="rId13" cstate="print">
            <a:extLst>
              <a:ext uri="{DB4C8380-914B-4BB0-8B5D-119EA57338B1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983" name="8843D756-7095-4758-7CA1-A1716A29F511"/>
          <p:cNvPicPr>
            <a:picLocks noChangeAspect="1"/>
          </p:cNvPicPr>
          <p:nvPr/>
        </p:nvPicPr>
        <p:blipFill>
          <a:blip r:embed="rId14" cstate="print">
            <a:extLst>
              <a:ext uri="{D0E04747-72DF-41F7-4678-D71D3DAAB1C1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984" name="E3BAEC53-4A2F-49B9-6CAD-04F96A957A79"/>
          <p:cNvPicPr>
            <a:picLocks noChangeAspect="1"/>
          </p:cNvPicPr>
          <p:nvPr/>
        </p:nvPicPr>
        <p:blipFill>
          <a:blip r:embed="rId15" cstate="print">
            <a:extLst>
              <a:ext uri="{CD4DF7E1-2BE8-47B3-8E5E-3790152BDF0F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985" name="FF9DD470-35CC-4174-A7B2-EE23A28E38DD"/>
          <p:cNvPicPr>
            <a:picLocks noChangeAspect="1"/>
          </p:cNvPicPr>
          <p:nvPr/>
        </p:nvPicPr>
        <p:blipFill>
          <a:blip r:embed="rId16" cstate="print">
            <a:extLst>
              <a:ext uri="{C6B8A9E2-F723-4983-8F15-BFEDCE3D2B18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986" name="DDDBE92F-E637-4561-DBC3-030149C46D60"/>
          <p:cNvPicPr>
            <a:picLocks noChangeAspect="1"/>
          </p:cNvPicPr>
          <p:nvPr/>
        </p:nvPicPr>
        <p:blipFill>
          <a:blip r:embed="rId17" cstate="print">
            <a:extLst>
              <a:ext uri="{612AAD35-DF98-4A73-B70B-8D8ABB8E6D80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987" name="48ADF37B-27BF-47C5-AA1D-142B6D8EA373"/>
          <p:cNvPicPr>
            <a:picLocks noChangeAspect="1"/>
          </p:cNvPicPr>
          <p:nvPr/>
        </p:nvPicPr>
        <p:blipFill>
          <a:blip r:embed="rId18" cstate="print">
            <a:extLst>
              <a:ext uri="{3DDD7E23-A392-4FD3-CC87-A0B9C6306E29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988" name="37A101CF-B2FC-4F34-C2BE-BA7B6FC085FA"/>
          <p:cNvPicPr>
            <a:picLocks noChangeAspect="1"/>
          </p:cNvPicPr>
          <p:nvPr/>
        </p:nvPicPr>
        <p:blipFill>
          <a:blip r:embed="rId19" cstate="print">
            <a:extLst>
              <a:ext uri="{3BF054EB-21B8-4778-6FE6-341363DA87AC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989" name="A1CE896F-B6DD-49D5-FE54-72FABEADCD7E"/>
          <p:cNvPicPr>
            <a:picLocks noChangeAspect="1"/>
          </p:cNvPicPr>
          <p:nvPr/>
        </p:nvPicPr>
        <p:blipFill>
          <a:blip r:embed="rId20" cstate="print">
            <a:extLst>
              <a:ext uri="{CC0002E8-7033-4CDB-71F5-110464F38ED8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990" name="BF355C63-9001-43F6-BD5E-F9B1CEE1310C"/>
          <p:cNvPicPr>
            <a:picLocks noChangeAspect="1"/>
          </p:cNvPicPr>
          <p:nvPr/>
        </p:nvPicPr>
        <p:blipFill>
          <a:blip r:embed="rId21" cstate="print">
            <a:extLst>
              <a:ext uri="{A8A744AE-E825-4151-460B-595792F2AFD8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991" name="5D596BFC-C6F0-43E1-7028-6441CF0B456A"/>
          <p:cNvPicPr>
            <a:picLocks noChangeAspect="1"/>
          </p:cNvPicPr>
          <p:nvPr/>
        </p:nvPicPr>
        <p:blipFill>
          <a:blip r:embed="rId22" cstate="print">
            <a:extLst>
              <a:ext uri="{AC25A8A9-1526-4C07-F7BE-96D068293968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992" name="CA149514-0DEA-4294-079D-2252B36CBAA1"/>
          <p:cNvPicPr>
            <a:picLocks noChangeAspect="1"/>
          </p:cNvPicPr>
          <p:nvPr/>
        </p:nvPicPr>
        <p:blipFill>
          <a:blip r:embed="rId23" cstate="print">
            <a:extLst>
              <a:ext uri="{C5FAA7FD-CFC5-42AE-9ECB-294F2AE406C1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pic>
        <p:nvPicPr>
          <p:cNvPr id="993" name="EF71F059-882E-4BB8-8A86-82B96BC83D9C"/>
          <p:cNvPicPr>
            <a:picLocks noChangeAspect="1"/>
          </p:cNvPicPr>
          <p:nvPr/>
        </p:nvPicPr>
        <p:blipFill>
          <a:blip r:embed="rId24" cstate="print">
            <a:extLst>
              <a:ext uri="{AFD45761-4733-4469-3B85-431743F688C2}"/>
            </a:extLst>
          </a:blip>
          <a:stretch>
            <a:fillRect/>
          </a:stretch>
        </p:blipFill>
        <p:spPr>
          <a:xfrm>
            <a:off x="1890109" y="1179525"/>
            <a:ext cx="200025" cy="276225"/>
          </a:xfrm>
          <a:prstGeom prst="rect">
            <a:avLst/>
          </a:prstGeom>
        </p:spPr>
      </p:pic>
      <p:sp>
        <p:nvSpPr>
          <p:cNvPr id="994" name="TextBox994"/>
          <p:cNvSpPr txBox="1"/>
          <p:nvPr/>
        </p:nvSpPr>
        <p:spPr>
          <a:xfrm>
            <a:off x="119843" y="347772"/>
            <a:ext cx="3924300" cy="1117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General</a:t>
            </a:r>
            <a:r>
              <a:rPr lang="en-US" altLang="zh-CN" sz="14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case:</a:t>
            </a:r>
            <a:r>
              <a:rPr lang="en-US" altLang="zh-CN" sz="140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14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React</a:t>
            </a:r>
            <a:r>
              <a:rPr lang="en-US" altLang="zh-CN" sz="14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4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143566" marR="0" indent="0" eaLnBrk="0">
              <a:lnSpc>
                <a:spcPct val="94000"/>
              </a:lnSpc>
              <a:spcBef>
                <a:spcPts val="2185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Proposition</a:t>
            </a:r>
            <a:r>
              <a:rPr lang="en-US" altLang="zh-CN" sz="850" kern="0" spc="3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</a:t>
            </a:r>
          </a:p>
          <a:p>
            <a:pPr marL="137417" marR="0" indent="0" eaLnBrk="0">
              <a:lnSpc>
                <a:spcPct val="92000"/>
              </a:lnSpc>
              <a:spcBef>
                <a:spcPts val="195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i.e.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account,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given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by:</a:t>
            </a:r>
          </a:p>
          <a:p>
            <a:pPr marL="980138" marR="0" indent="0" eaLnBrk="0">
              <a:lnSpc>
                <a:spcPct val="59000"/>
              </a:lnSpc>
              <a:spcBef>
                <a:spcPts val="809"/>
              </a:spcBef>
            </a:pP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550" kern="0" spc="0" baseline="-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≡</a:t>
            </a:r>
            <a:r>
              <a:rPr lang="en-US" altLang="zh-CN" sz="850" kern="0" spc="6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</a:t>
            </a:r>
            <a:r>
              <a:rPr lang="en-US" altLang="zh-CN" sz="550" kern="0" spc="0" baseline="-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0" baseline="-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2175" kern="0" spc="963" noProof="0" dirty="0" smtClean="0"/>
              <a:t> </a:t>
            </a:r>
            <a:r>
              <a:rPr lang="en-US" altLang="zh-CN" sz="550" kern="0" spc="0" baseline="54545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2175" kern="0" spc="588" noProof="0" dirty="0" smtClean="0"/>
              <a:t> </a:t>
            </a:r>
            <a:r>
              <a:rPr lang="en-US" altLang="zh-CN" sz="2175" kern="0" spc="-312" noProof="0" dirty="0" smtClean="0"/>
              <a:t> 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</a:t>
            </a:r>
            <a:r>
              <a:rPr lang="en-US" altLang="zh-CN" sz="550" kern="0" spc="0" baseline="-4545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850" kern="0" spc="3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76471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2175" kern="0" spc="2763" noProof="0" dirty="0" smtClean="0"/>
              <a:t> </a:t>
            </a:r>
            <a:r>
              <a:rPr lang="en-US" altLang="zh-CN" sz="2175" kern="0" spc="-237" noProof="0" dirty="0" smtClean="0"/>
              <a:t> </a:t>
            </a:r>
            <a:r>
              <a:rPr lang="en-US" altLang="zh-CN" sz="2175" kern="0" spc="-87" noProof="0" dirty="0" smtClean="0"/>
              <a:t> </a:t>
            </a:r>
          </a:p>
        </p:txBody>
      </p:sp>
      <p:pic>
        <p:nvPicPr>
          <p:cNvPr id="995" name="87208577-D594-43C6-99EE-976D36D63280"/>
          <p:cNvPicPr>
            <a:picLocks noChangeAspect="1"/>
          </p:cNvPicPr>
          <p:nvPr/>
        </p:nvPicPr>
        <p:blipFill>
          <a:blip r:embed="rId25" cstate="print">
            <a:extLst>
              <a:ext uri="{02802888-D48A-483B-44B0-704C995189A2}"/>
            </a:extLst>
          </a:blip>
          <a:stretch>
            <a:fillRect/>
          </a:stretch>
        </p:blipFill>
        <p:spPr>
          <a:xfrm>
            <a:off x="2253469" y="1179525"/>
            <a:ext cx="152400" cy="276225"/>
          </a:xfrm>
          <a:prstGeom prst="rect">
            <a:avLst/>
          </a:prstGeom>
        </p:spPr>
      </p:pic>
      <p:pic>
        <p:nvPicPr>
          <p:cNvPr id="996" name="Picture 995"/>
          <p:cNvPicPr>
            <a:picLocks noChangeAspect="1"/>
          </p:cNvPicPr>
          <p:nvPr/>
        </p:nvPicPr>
        <p:blipFill>
          <a:blip r:embed="rId26" cstate="print">
            <a:extLst>
              <a:ext uri="{6D970E7A-72E3-46F8-82F8-B5F4385A33EF}"/>
            </a:extLst>
          </a:blip>
          <a:stretch>
            <a:fillRect/>
          </a:stretch>
        </p:blipFill>
        <p:spPr>
          <a:xfrm>
            <a:off x="2457450" y="1179525"/>
            <a:ext cx="38100" cy="276225"/>
          </a:xfrm>
          <a:prstGeom prst="rect">
            <a:avLst/>
          </a:prstGeom>
        </p:spPr>
      </p:pic>
      <p:sp>
        <p:nvSpPr>
          <p:cNvPr id="997" name="TextBox997"/>
          <p:cNvSpPr txBox="1"/>
          <p:nvPr/>
        </p:nvSpPr>
        <p:spPr>
          <a:xfrm>
            <a:off x="3258726" y="1165556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998" name="TextBox998"/>
          <p:cNvSpPr txBox="1"/>
          <p:nvPr/>
        </p:nvSpPr>
        <p:spPr>
          <a:xfrm>
            <a:off x="3254535" y="1328205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pic>
        <p:nvPicPr>
          <p:cNvPr id="999" name="9573C984-C43A-4009-8A4D-89061A58BDA3"/>
          <p:cNvPicPr>
            <a:picLocks noChangeAspect="1"/>
          </p:cNvPicPr>
          <p:nvPr/>
        </p:nvPicPr>
        <p:blipFill>
          <a:blip r:embed="rId27" cstate="print">
            <a:extLst>
              <a:ext uri="{2A229A05-C112-4BC6-5EFD-DC2550522B61}"/>
            </a:extLst>
          </a:blip>
          <a:stretch>
            <a:fillRect/>
          </a:stretch>
        </p:blipFill>
        <p:spPr>
          <a:xfrm>
            <a:off x="2838373" y="1179525"/>
            <a:ext cx="428625" cy="276225"/>
          </a:xfrm>
          <a:prstGeom prst="rect">
            <a:avLst/>
          </a:prstGeom>
        </p:spPr>
      </p:pic>
      <p:pic>
        <p:nvPicPr>
          <p:cNvPr id="1000" name="B8B4EEA2-8B84-456D-9D0C-88472720E2CB"/>
          <p:cNvPicPr>
            <a:picLocks noChangeAspect="1"/>
          </p:cNvPicPr>
          <p:nvPr/>
        </p:nvPicPr>
        <p:blipFill>
          <a:blip r:embed="rId28" cstate="print">
            <a:extLst>
              <a:ext uri="{614BBAD4-6A5C-45FB-2B0D-44A187D63D1C}"/>
            </a:extLst>
          </a:blip>
          <a:stretch>
            <a:fillRect/>
          </a:stretch>
        </p:blipFill>
        <p:spPr>
          <a:xfrm>
            <a:off x="3335745" y="1179525"/>
            <a:ext cx="47625" cy="276225"/>
          </a:xfrm>
          <a:prstGeom prst="rect">
            <a:avLst/>
          </a:prstGeom>
        </p:spPr>
      </p:pic>
      <p:pic>
        <p:nvPicPr>
          <p:cNvPr id="1001" name="Picture 1000"/>
          <p:cNvPicPr>
            <a:picLocks noChangeAspect="1"/>
          </p:cNvPicPr>
          <p:nvPr/>
        </p:nvPicPr>
        <p:blipFill>
          <a:blip r:embed="rId29" cstate="print">
            <a:extLst>
              <a:ext uri="{6A6D12F1-4D5E-4BC9-BB16-74053D4F7EF4}"/>
            </a:extLst>
          </a:blip>
          <a:stretch>
            <a:fillRect/>
          </a:stretch>
        </p:blipFill>
        <p:spPr>
          <a:xfrm>
            <a:off x="3390900" y="1179525"/>
            <a:ext cx="66675" cy="276225"/>
          </a:xfrm>
          <a:prstGeom prst="rect">
            <a:avLst/>
          </a:prstGeom>
        </p:spPr>
      </p:pic>
      <p:sp>
        <p:nvSpPr>
          <p:cNvPr id="1002" name="TextBox1002"/>
          <p:cNvSpPr txBox="1"/>
          <p:nvPr/>
        </p:nvSpPr>
        <p:spPr>
          <a:xfrm>
            <a:off x="4151621" y="1258920"/>
            <a:ext cx="1905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</a:p>
        </p:txBody>
      </p:sp>
      <p:sp>
        <p:nvSpPr>
          <p:cNvPr id="1003" name="TextBox1003"/>
          <p:cNvSpPr txBox="1"/>
          <p:nvPr/>
        </p:nvSpPr>
        <p:spPr>
          <a:xfrm>
            <a:off x="260563" y="1588783"/>
            <a:ext cx="4038600" cy="4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31054" marR="0" indent="0" eaLnBrk="0">
              <a:lnSpc>
                <a:spcPct val="78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14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</a:t>
            </a:r>
            <a:r>
              <a:rPr lang="en-US" altLang="zh-CN" sz="450" strike="sngStrike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(R</a:t>
            </a:r>
            <a:r>
              <a:rPr lang="en-US" altLang="zh-CN" sz="550" kern="0" spc="8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9090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  <a:r>
              <a:rPr lang="en-US" altLang="zh-CN" sz="550" kern="0" spc="7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measures</a:t>
            </a:r>
            <a:r>
              <a:rPr lang="en-US" altLang="zh-CN" sz="850" kern="0" spc="-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850" kern="0" spc="-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  <a:p>
            <a:pPr marL="1066421" marR="0" indent="0" eaLnBrk="0">
              <a:lnSpc>
                <a:spcPct val="33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G(R</a:t>
            </a:r>
          </a:p>
          <a:p>
            <a:pPr marL="0" marR="0" indent="0" eaLnBrk="0">
              <a:lnSpc>
                <a:spcPct val="101000"/>
              </a:lnSpc>
              <a:spcBef>
                <a:spcPts val="1356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Country-specific: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3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decreasing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iff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ξ</a:t>
            </a:r>
            <a:r>
              <a:rPr lang="en-US" altLang="zh-CN" sz="550" kern="0" spc="0" baseline="63636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3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8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</a:t>
            </a:r>
          </a:p>
        </p:txBody>
      </p:sp>
      <p:pic>
        <p:nvPicPr>
          <p:cNvPr id="1004" name="FFE118CD-E377-4812-4219-65EB80A825DF"/>
          <p:cNvPicPr>
            <a:picLocks noChangeAspect="1"/>
          </p:cNvPicPr>
          <p:nvPr/>
        </p:nvPicPr>
        <p:blipFill>
          <a:blip r:embed="rId30" cstate="print">
            <a:extLst>
              <a:ext uri="{815CEC5E-7E3A-4456-3CBE-48F2187E49AD}"/>
            </a:extLst>
          </a:blip>
          <a:stretch>
            <a:fillRect/>
          </a:stretch>
        </p:blipFill>
        <p:spPr>
          <a:xfrm>
            <a:off x="888527" y="1579575"/>
            <a:ext cx="161925" cy="200025"/>
          </a:xfrm>
          <a:prstGeom prst="rect">
            <a:avLst/>
          </a:prstGeom>
        </p:spPr>
      </p:pic>
      <p:pic>
        <p:nvPicPr>
          <p:cNvPr id="1005" name="A137EA43-4BED-4489-D5DE-438A5B32A8F8"/>
          <p:cNvPicPr>
            <a:picLocks noChangeAspect="1"/>
          </p:cNvPicPr>
          <p:nvPr/>
        </p:nvPicPr>
        <p:blipFill>
          <a:blip r:embed="rId31" cstate="print">
            <a:extLst>
              <a:ext uri="{811646A9-1ABA-49E0-D27D-776F68250C0F}"/>
            </a:extLst>
          </a:blip>
          <a:stretch>
            <a:fillRect/>
          </a:stretch>
        </p:blipFill>
        <p:spPr>
          <a:xfrm>
            <a:off x="1044809" y="1560525"/>
            <a:ext cx="66675" cy="190500"/>
          </a:xfrm>
          <a:prstGeom prst="rect">
            <a:avLst/>
          </a:prstGeom>
        </p:spPr>
      </p:pic>
      <p:sp>
        <p:nvSpPr>
          <p:cNvPr id="1006" name="TextBox1006"/>
          <p:cNvSpPr txBox="1"/>
          <p:nvPr/>
        </p:nvSpPr>
        <p:spPr>
          <a:xfrm>
            <a:off x="254641" y="1566561"/>
            <a:ext cx="927100" cy="292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1000"/>
              </a:lnSpc>
            </a:pP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where</a:t>
            </a:r>
            <a:r>
              <a:rPr lang="en-US" altLang="zh-CN" sz="8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ξ</a:t>
            </a:r>
            <a:r>
              <a:rPr lang="en-US" altLang="zh-CN" sz="550" kern="0" spc="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=h</a:t>
            </a:r>
            <a:r>
              <a:rPr lang="en-US" altLang="zh-CN" sz="1575" kern="0" spc="832" noProof="0" dirty="0" smtClean="0"/>
              <a:t> </a:t>
            </a:r>
            <a:r>
              <a:rPr lang="en-US" altLang="zh-CN" sz="1500" kern="0" spc="103" noProof="0" dirty="0" smtClean="0"/>
              <a:t> </a:t>
            </a:r>
          </a:p>
        </p:txBody>
      </p:sp>
      <p:sp>
        <p:nvSpPr>
          <p:cNvPr id="1007" name="TextBox1007"/>
          <p:cNvSpPr txBox="1"/>
          <p:nvPr/>
        </p:nvSpPr>
        <p:spPr>
          <a:xfrm>
            <a:off x="1113747" y="1588784"/>
            <a:ext cx="76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008" name="TextBox1008"/>
          <p:cNvSpPr txBox="1"/>
          <p:nvPr/>
        </p:nvSpPr>
        <p:spPr>
          <a:xfrm>
            <a:off x="1039990" y="1699172"/>
            <a:ext cx="139700" cy="11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1000"/>
              </a:lnSpc>
            </a:pPr>
            <a:r>
              <a:rPr lang="en-US" altLang="zh-CN" sz="4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1009" name="0A32A6B2-A620-48AD-BD53-17286713DCEB"/>
          <p:cNvPicPr>
            <a:picLocks noChangeAspect="1"/>
          </p:cNvPicPr>
          <p:nvPr/>
        </p:nvPicPr>
        <p:blipFill>
          <a:blip r:embed="rId32" cstate="print">
            <a:extLst>
              <a:ext uri="{8628D7DE-6961-4F25-35CB-4528F014374D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010" name="CEF6A8A9-7A77-4913-D60E-3C5A8823B278"/>
          <p:cNvPicPr>
            <a:picLocks noChangeAspect="1"/>
          </p:cNvPicPr>
          <p:nvPr/>
        </p:nvPicPr>
        <p:blipFill>
          <a:blip r:embed="rId33" cstate="print">
            <a:extLst>
              <a:ext uri="{A70114DC-C48F-433E-2435-15C1E053B444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011" name="A74135D5-8CCE-454C-0B7B-651A8F57D592"/>
          <p:cNvPicPr>
            <a:picLocks noChangeAspect="1"/>
          </p:cNvPicPr>
          <p:nvPr/>
        </p:nvPicPr>
        <p:blipFill>
          <a:blip r:embed="rId34" cstate="print">
            <a:extLst>
              <a:ext uri="{B4962DA8-88C3-45A6-9D08-AED39E50E1C1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sp>
        <p:nvSpPr>
          <p:cNvPr id="1012" name="TextBox1012"/>
          <p:cNvSpPr txBox="1"/>
          <p:nvPr/>
        </p:nvSpPr>
        <p:spPr>
          <a:xfrm>
            <a:off x="1592237" y="1566561"/>
            <a:ext cx="63500" cy="1651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450" kern="0" spc="0" baseline="-1111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4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1013" name="TextBox1013"/>
          <p:cNvSpPr txBox="1"/>
          <p:nvPr/>
        </p:nvSpPr>
        <p:spPr>
          <a:xfrm>
            <a:off x="1586281" y="1682651"/>
            <a:ext cx="63500" cy="1651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450" kern="0" spc="0" baseline="-1111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4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1014" name="TextBox1014"/>
          <p:cNvSpPr txBox="1"/>
          <p:nvPr/>
        </p:nvSpPr>
        <p:spPr>
          <a:xfrm>
            <a:off x="1654082" y="1577663"/>
            <a:ext cx="152400" cy="279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550" kern="0" spc="0" baseline="-227273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)</a:t>
            </a:r>
            <a:r>
              <a:rPr lang="en-US" altLang="zh-CN" sz="850" kern="0" spc="0" baseline="1176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</a:p>
        </p:txBody>
      </p:sp>
      <p:pic>
        <p:nvPicPr>
          <p:cNvPr id="1015" name="6DD35287-9E57-4404-6B34-CA8A19F3F86E"/>
          <p:cNvPicPr>
            <a:picLocks noChangeAspect="1"/>
          </p:cNvPicPr>
          <p:nvPr/>
        </p:nvPicPr>
        <p:blipFill>
          <a:blip r:embed="rId35" cstate="print">
            <a:extLst>
              <a:ext uri="{3713619C-2A9B-4EF9-B055-6B45370D3369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1016" name="TextBox1016"/>
          <p:cNvSpPr txBox="1"/>
          <p:nvPr/>
        </p:nvSpPr>
        <p:spPr>
          <a:xfrm>
            <a:off x="257260" y="2172594"/>
            <a:ext cx="3657600" cy="558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03" marR="0" indent="0" eaLnBrk="0">
              <a:lnSpc>
                <a:spcPct val="91000"/>
              </a:lnSpc>
            </a:pP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economy:</a:t>
            </a:r>
            <a:r>
              <a:rPr lang="en-US" altLang="zh-CN" sz="2175" kern="0" spc="63" noProof="0" dirty="0" smtClean="0"/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|N</a:t>
            </a:r>
          </a:p>
          <a:p>
            <a:pPr marL="6149" marR="0" indent="0" eaLnBrk="0">
              <a:lnSpc>
                <a:spcPct val="94000"/>
              </a:lnSpc>
              <a:spcBef>
                <a:spcPts val="209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Proposition</a:t>
            </a:r>
            <a:r>
              <a:rPr lang="en-US" altLang="zh-CN" sz="8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</a:t>
            </a:r>
          </a:p>
          <a:p>
            <a:pPr marL="0" marR="0" indent="0" eaLnBrk="0">
              <a:lnSpc>
                <a:spcPct val="92000"/>
              </a:lnSpc>
              <a:spcBef>
                <a:spcPts val="194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differentiated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response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driven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investment.</a:t>
            </a:r>
          </a:p>
        </p:txBody>
      </p:sp>
      <p:pic>
        <p:nvPicPr>
          <p:cNvPr id="1017" name="09775A77-E7A2-4EB2-D728-E0BA683780D9"/>
          <p:cNvPicPr>
            <a:picLocks noChangeAspect="1"/>
          </p:cNvPicPr>
          <p:nvPr/>
        </p:nvPicPr>
        <p:blipFill>
          <a:blip r:embed="rId36" cstate="print">
            <a:extLst>
              <a:ext uri="{7424EC5A-C8E6-4499-140E-1314AC91D68A}"/>
            </a:extLst>
          </a:blip>
          <a:stretch>
            <a:fillRect/>
          </a:stretch>
        </p:blipFill>
        <p:spPr>
          <a:xfrm>
            <a:off x="1119379" y="2170125"/>
            <a:ext cx="85725" cy="276225"/>
          </a:xfrm>
          <a:prstGeom prst="rect">
            <a:avLst/>
          </a:prstGeom>
        </p:spPr>
      </p:pic>
      <p:sp>
        <p:nvSpPr>
          <p:cNvPr id="1018" name="TextBox1018"/>
          <p:cNvSpPr txBox="1"/>
          <p:nvPr/>
        </p:nvSpPr>
        <p:spPr>
          <a:xfrm>
            <a:off x="1331787" y="2162963"/>
            <a:ext cx="20701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6000"/>
              </a:lnSpc>
            </a:pPr>
            <a:r>
              <a:rPr lang="en-US" altLang="zh-CN" sz="550" kern="0" spc="0" baseline="7272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|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increasing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(Global</a:t>
            </a:r>
            <a:r>
              <a:rPr lang="en-US" altLang="zh-CN" sz="8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Imbalances).</a:t>
            </a:r>
          </a:p>
        </p:txBody>
      </p:sp>
      <p:sp>
        <p:nvSpPr>
          <p:cNvPr id="1019" name="TextBox1019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12/21</a:t>
            </a:r>
          </a:p>
        </p:txBody>
      </p:sp>
      <p:pic>
        <p:nvPicPr>
          <p:cNvPr id="1020" name="084D2591-FC3F-4466-F3AF-E5FBDAD530D2"/>
          <p:cNvPicPr>
            <a:picLocks noChangeAspect="1"/>
          </p:cNvPicPr>
          <p:nvPr/>
        </p:nvPicPr>
        <p:blipFill>
          <a:blip r:embed="rId37" cstate="print">
            <a:extLst>
              <a:ext uri="{0A7B1F19-9AB6-44C1-EC8E-46D4D0E6A8DD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021" name="70278636-0E02-43DD-DFD8-4AA33E8DF114"/>
          <p:cNvPicPr>
            <a:picLocks noChangeAspect="1"/>
          </p:cNvPicPr>
          <p:nvPr/>
        </p:nvPicPr>
        <p:blipFill>
          <a:blip r:embed="rId38" cstate="print">
            <a:extLst>
              <a:ext uri="{4EBCE95D-02A5-4A4A-1E5A-F8CCDEAC5F96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022" name="DE637C7C-594C-4553-659E-E5D99E392502"/>
          <p:cNvPicPr>
            <a:picLocks noChangeAspect="1"/>
          </p:cNvPicPr>
          <p:nvPr/>
        </p:nvPicPr>
        <p:blipFill>
          <a:blip r:embed="rId38" cstate="print">
            <a:extLst>
              <a:ext uri="{5C6E9C2B-D1C0-4F1D-4B6A-9FF11506A001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023" name="6514CD7F-A742-43DD-55CB-98BEEB523FE8"/>
          <p:cNvPicPr>
            <a:picLocks noChangeAspect="1"/>
          </p:cNvPicPr>
          <p:nvPr/>
        </p:nvPicPr>
        <p:blipFill>
          <a:blip r:embed="rId37" cstate="print">
            <a:extLst>
              <a:ext uri="{F076645F-0E25-4EB6-4F62-E96BD28EC255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024" name="43FBFB17-61C6-4E35-56BE-064CFA05E905"/>
          <p:cNvPicPr>
            <a:picLocks noChangeAspect="1"/>
          </p:cNvPicPr>
          <p:nvPr/>
        </p:nvPicPr>
        <p:blipFill>
          <a:blip r:embed="rId37" cstate="print">
            <a:extLst>
              <a:ext uri="{4CBE2B0E-83EA-415B-4E5A-9A60E904E28B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025" name="BE83AFA9-5AD2-4C9A-302E-86CE85348592"/>
          <p:cNvPicPr>
            <a:picLocks noChangeAspect="1"/>
          </p:cNvPicPr>
          <p:nvPr/>
        </p:nvPicPr>
        <p:blipFill>
          <a:blip r:embed="rId37" cstate="print">
            <a:extLst>
              <a:ext uri="{94340D52-A256-4CCF-FC1D-D9B31A93FB2C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026" name="F3E23EB6-85AA-476B-4D50-C3946E732CBB"/>
          <p:cNvPicPr>
            <a:picLocks noChangeAspect="1"/>
          </p:cNvPicPr>
          <p:nvPr/>
        </p:nvPicPr>
        <p:blipFill>
          <a:blip r:embed="rId39" cstate="print">
            <a:extLst>
              <a:ext uri="{B780B004-5AE3-41C0-523E-E3141B2E66D5}"/>
            </a:extLst>
          </a:blip>
          <a:stretch>
            <a:fillRect/>
          </a:stretch>
        </p:blipFill>
        <p:spPr>
          <a:xfrm>
            <a:off x="240398" y="2798775"/>
            <a:ext cx="428625" cy="133350"/>
          </a:xfrm>
          <a:prstGeom prst="rect">
            <a:avLst/>
          </a:prstGeom>
        </p:spPr>
      </p:pic>
      <p:pic>
        <p:nvPicPr>
          <p:cNvPr id="1027" name="5192B691-1366-43EB-1F36-4C0159525F34"/>
          <p:cNvPicPr>
            <a:picLocks noChangeAspect="1"/>
          </p:cNvPicPr>
          <p:nvPr/>
        </p:nvPicPr>
        <p:blipFill>
          <a:blip r:embed="rId37" cstate="print">
            <a:extLst>
              <a:ext uri="{5EF867EB-3B3D-4721-B3EE-3875DF3D991C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028" name="FFBCBF16-012E-4BF3-8B22-99F1BADCCE98"/>
          <p:cNvPicPr>
            <a:picLocks noChangeAspect="1"/>
          </p:cNvPicPr>
          <p:nvPr/>
        </p:nvPicPr>
        <p:blipFill>
          <a:blip r:embed="rId37" cstate="print">
            <a:extLst>
              <a:ext uri="{B356C73B-8E70-4620-2BA3-01B43C804359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029" name="F5B4D568-A9B5-42E6-BCC6-87C447DBCF4E"/>
          <p:cNvPicPr>
            <a:picLocks noChangeAspect="1"/>
          </p:cNvPicPr>
          <p:nvPr/>
        </p:nvPicPr>
        <p:blipFill>
          <a:blip r:embed="rId38" cstate="print">
            <a:extLst>
              <a:ext uri="{5AF87B04-8014-4493-EC97-C0C980176C95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030" name="E16D1BC0-C7B2-4BD2-2448-4C9B60C95A78"/>
          <p:cNvPicPr>
            <a:picLocks noChangeAspect="1"/>
          </p:cNvPicPr>
          <p:nvPr/>
        </p:nvPicPr>
        <p:blipFill>
          <a:blip r:embed="rId37" cstate="print">
            <a:extLst>
              <a:ext uri="{FB6F2C57-BD6F-4594-F906-65F92EA91D74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031" name="55825A0A-0184-4EE5-EF6A-4A3E3EC0AA50"/>
          <p:cNvPicPr>
            <a:picLocks noChangeAspect="1"/>
          </p:cNvPicPr>
          <p:nvPr/>
        </p:nvPicPr>
        <p:blipFill>
          <a:blip r:embed="rId37" cstate="print">
            <a:extLst>
              <a:ext uri="{F5C848F9-FC20-461D-86AF-4E8A7428A300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032" name="B0149F80-7A12-48E7-597D-53EDF376E434"/>
          <p:cNvPicPr>
            <a:picLocks noChangeAspect="1"/>
          </p:cNvPicPr>
          <p:nvPr/>
        </p:nvPicPr>
        <p:blipFill>
          <a:blip r:embed="rId38" cstate="print">
            <a:extLst>
              <a:ext uri="{EFD83B42-839A-43B3-9050-31D5FCCFF67D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033" name="6F191255-60E3-4EE4-FF27-6D6C0F31FB07"/>
          <p:cNvPicPr>
            <a:picLocks noChangeAspect="1"/>
          </p:cNvPicPr>
          <p:nvPr/>
        </p:nvPicPr>
        <p:blipFill>
          <a:blip r:embed="rId37" cstate="print">
            <a:extLst>
              <a:ext uri="{45097326-5954-464E-8FAB-132D6E1BBF88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034" name="A7DB470F-9CEC-4CB7-7F67-E86D02A02EC9"/>
          <p:cNvPicPr>
            <a:picLocks noChangeAspect="1"/>
          </p:cNvPicPr>
          <p:nvPr/>
        </p:nvPicPr>
        <p:blipFill>
          <a:blip r:embed="rId38" cstate="print">
            <a:extLst>
              <a:ext uri="{6C958B09-6ADE-40DE-EFD0-A1B9F972C254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035" name="C37E1F7D-0CFE-4A65-0589-63B9CB1A6D80"/>
          <p:cNvPicPr>
            <a:picLocks noChangeAspect="1"/>
          </p:cNvPicPr>
          <p:nvPr/>
        </p:nvPicPr>
        <p:blipFill>
          <a:blip r:embed="rId38" cstate="print">
            <a:extLst>
              <a:ext uri="{C03A3615-0A9D-48AA-93DF-276D3B5163FF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036" name="77ECB712-079E-4882-68DF-00C5C75B4213"/>
          <p:cNvPicPr>
            <a:picLocks noChangeAspect="1"/>
          </p:cNvPicPr>
          <p:nvPr/>
        </p:nvPicPr>
        <p:blipFill>
          <a:blip r:embed="rId37" cstate="print">
            <a:extLst>
              <a:ext uri="{55D9DBC0-92EB-4FF9-B9E3-EDEEBA3F029A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037" name="025ECAAA-AF45-4514-7F53-63B72C579BBD"/>
          <p:cNvPicPr>
            <a:picLocks noChangeAspect="1"/>
          </p:cNvPicPr>
          <p:nvPr/>
        </p:nvPicPr>
        <p:blipFill>
          <a:blip r:embed="rId37" cstate="print">
            <a:extLst>
              <a:ext uri="{AF5E5EFE-37C9-47A7-10C3-5A9185B3B51B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038" name="EB90FB67-86AA-4D6D-94FC-6B3E4FC7A014"/>
          <p:cNvPicPr>
            <a:picLocks noChangeAspect="1"/>
          </p:cNvPicPr>
          <p:nvPr/>
        </p:nvPicPr>
        <p:blipFill>
          <a:blip r:embed="rId38" cstate="print">
            <a:extLst>
              <a:ext uri="{91AE0F3C-61D6-433E-81E0-BD211EB77290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039" name="DA90AC4B-09A5-4FF3-9855-2F707EDC299B"/>
          <p:cNvPicPr>
            <a:picLocks noChangeAspect="1"/>
          </p:cNvPicPr>
          <p:nvPr/>
        </p:nvPicPr>
        <p:blipFill>
          <a:blip r:embed="rId37" cstate="print">
            <a:extLst>
              <a:ext uri="{92FE6135-E5B4-43A2-B8C9-67E8120DE6E9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040" name="7AF44159-9810-4FBE-36E3-2790EC44FA5D"/>
          <p:cNvPicPr>
            <a:picLocks noChangeAspect="1"/>
          </p:cNvPicPr>
          <p:nvPr/>
        </p:nvPicPr>
        <p:blipFill>
          <a:blip r:embed="rId37" cstate="print">
            <a:extLst>
              <a:ext uri="{90AE1586-05F2-404B-AF10-0C17897AC0EB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041" name="6A31ED9F-0B3A-49BD-12A3-FB5739F5EB44"/>
          <p:cNvPicPr>
            <a:picLocks noChangeAspect="1"/>
          </p:cNvPicPr>
          <p:nvPr/>
        </p:nvPicPr>
        <p:blipFill>
          <a:blip r:embed="rId40" cstate="print">
            <a:extLst>
              <a:ext uri="{B58DABD9-1FB1-4195-F56F-672B705F27EE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042" name="826E7227-9FE2-4DBE-0720-949B5D095823"/>
          <p:cNvPicPr>
            <a:picLocks noChangeAspect="1"/>
          </p:cNvPicPr>
          <p:nvPr/>
        </p:nvPicPr>
        <p:blipFill>
          <a:blip r:embed="rId37" cstate="print">
            <a:extLst>
              <a:ext uri="{E9E2140D-7718-4954-0820-11FB4384233D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043" name="FC45C93A-F1AB-4570-EE19-E4D0681E7A2E"/>
          <p:cNvPicPr>
            <a:picLocks noChangeAspect="1"/>
          </p:cNvPicPr>
          <p:nvPr/>
        </p:nvPicPr>
        <p:blipFill>
          <a:blip r:embed="rId41" cstate="print">
            <a:extLst>
              <a:ext uri="{DF1DDB10-4135-430F-DAB2-3EE375DF43B0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BCEF7413-E72D-4F73-5091-9B129C8E1DE0}"/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428190DB-655D-41DB-B7C5-DC30003EE4B5"/>
          <p:cNvPicPr>
            <a:picLocks noChangeAspect="1"/>
          </p:cNvPicPr>
          <p:nvPr/>
        </p:nvPicPr>
        <p:blipFill>
          <a:blip r:embed="rId2" cstate="print">
            <a:extLst>
              <a:ext uri="{40438B3A-AF60-4AFD-94AE-2591DA69D923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045" name="1F11296B-891C-4212-1414-7FE542813107"/>
          <p:cNvPicPr>
            <a:picLocks noChangeAspect="1"/>
          </p:cNvPicPr>
          <p:nvPr/>
        </p:nvPicPr>
        <p:blipFill>
          <a:blip r:embed="rId3" cstate="print">
            <a:extLst>
              <a:ext uri="{FD4E1C9C-1A02-42FD-0619-80BA90F71B8C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046" name="761D27AD-B42A-4CA9-8F80-52336BE81348"/>
          <p:cNvPicPr>
            <a:picLocks noChangeAspect="1"/>
          </p:cNvPicPr>
          <p:nvPr/>
        </p:nvPicPr>
        <p:blipFill>
          <a:blip r:embed="rId4" cstate="print">
            <a:extLst>
              <a:ext uri="{18508B77-5A37-4209-F689-FD6EDB278C02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047" name="445F3AD7-DDBA-4D46-7EB8-5EA6BCDE0906"/>
          <p:cNvPicPr>
            <a:picLocks noChangeAspect="1"/>
          </p:cNvPicPr>
          <p:nvPr/>
        </p:nvPicPr>
        <p:blipFill>
          <a:blip r:embed="rId5" cstate="print">
            <a:extLst>
              <a:ext uri="{355178F8-01B8-4A07-67E1-B84CA7BCD511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048" name="E09254BA-5C49-4704-9AB1-E55AECF31EC9"/>
          <p:cNvPicPr>
            <a:picLocks noChangeAspect="1"/>
          </p:cNvPicPr>
          <p:nvPr/>
        </p:nvPicPr>
        <p:blipFill>
          <a:blip r:embed="rId6" cstate="print">
            <a:extLst>
              <a:ext uri="{F1F11AE3-F774-41D3-1A1C-142BD176C3EC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049" name="BD100EE9-DC61-47E7-A52E-C4CD0933C76D"/>
          <p:cNvPicPr>
            <a:picLocks noChangeAspect="1"/>
          </p:cNvPicPr>
          <p:nvPr/>
        </p:nvPicPr>
        <p:blipFill>
          <a:blip r:embed="rId7" cstate="print">
            <a:extLst>
              <a:ext uri="{835BC928-C765-4900-6614-DE6476E9AEEA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050" name="98CE1F0B-E077-458B-3F85-8FECC63AD69E"/>
          <p:cNvPicPr>
            <a:picLocks noChangeAspect="1"/>
          </p:cNvPicPr>
          <p:nvPr/>
        </p:nvPicPr>
        <p:blipFill>
          <a:blip r:embed="rId8" cstate="print">
            <a:extLst>
              <a:ext uri="{7F74D58C-CC79-41B5-A578-77B7AA593474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051" name="81DA63C5-9D1D-499C-73C4-40BF0F7E06A3"/>
          <p:cNvPicPr>
            <a:picLocks noChangeAspect="1"/>
          </p:cNvPicPr>
          <p:nvPr/>
        </p:nvPicPr>
        <p:blipFill>
          <a:blip r:embed="rId9" cstate="print">
            <a:extLst>
              <a:ext uri="{800F3703-38CA-414B-CB7B-BF50BC60B3C6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052" name="A0AD5401-E30F-483C-6010-5A114614F2CF"/>
          <p:cNvPicPr>
            <a:picLocks noChangeAspect="1"/>
          </p:cNvPicPr>
          <p:nvPr/>
        </p:nvPicPr>
        <p:blipFill>
          <a:blip r:embed="rId10" cstate="print">
            <a:extLst>
              <a:ext uri="{563A56B5-95C6-4BB8-D2F6-472D99D4A4E8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053" name="DD27DB45-8A82-4823-BC47-2771337AF870"/>
          <p:cNvPicPr>
            <a:picLocks noChangeAspect="1"/>
          </p:cNvPicPr>
          <p:nvPr/>
        </p:nvPicPr>
        <p:blipFill>
          <a:blip r:embed="rId11" cstate="print">
            <a:extLst>
              <a:ext uri="{70E40192-4A57-44A6-20E8-DF5E8ED1F718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054" name="7A7173F9-30E5-41AF-6B48-26A797FB7416"/>
          <p:cNvPicPr>
            <a:picLocks noChangeAspect="1"/>
          </p:cNvPicPr>
          <p:nvPr/>
        </p:nvPicPr>
        <p:blipFill>
          <a:blip r:embed="rId12" cstate="print">
            <a:extLst>
              <a:ext uri="{FF260657-7C22-49B6-F0F9-802402414273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055" name="DA4822FE-BDDC-4B36-B5EF-083566AA9BD2"/>
          <p:cNvPicPr>
            <a:picLocks noChangeAspect="1"/>
          </p:cNvPicPr>
          <p:nvPr/>
        </p:nvPicPr>
        <p:blipFill>
          <a:blip r:embed="rId13" cstate="print">
            <a:extLst>
              <a:ext uri="{A3232975-D943-4A80-B83E-29C67CF436C9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056" name="B72850F8-C65A-4FBC-6A10-0AE07E3BD55D"/>
          <p:cNvPicPr>
            <a:picLocks noChangeAspect="1"/>
          </p:cNvPicPr>
          <p:nvPr/>
        </p:nvPicPr>
        <p:blipFill>
          <a:blip r:embed="rId14" cstate="print">
            <a:extLst>
              <a:ext uri="{400E1DCC-C5F3-4BDD-B369-829251B0B36A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057" name="B317AF13-440F-4767-4660-A5D8BA8C7E54"/>
          <p:cNvPicPr>
            <a:picLocks noChangeAspect="1"/>
          </p:cNvPicPr>
          <p:nvPr/>
        </p:nvPicPr>
        <p:blipFill>
          <a:blip r:embed="rId15" cstate="print">
            <a:extLst>
              <a:ext uri="{F982755E-3C42-4FFD-E16B-EEFC5AF068A0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058" name="BE6AECE4-9759-4449-C652-661CAE828711"/>
          <p:cNvPicPr>
            <a:picLocks noChangeAspect="1"/>
          </p:cNvPicPr>
          <p:nvPr/>
        </p:nvPicPr>
        <p:blipFill>
          <a:blip r:embed="rId16" cstate="print">
            <a:extLst>
              <a:ext uri="{1A5C88B6-E32B-4BE9-78BE-FC698C2A627B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059" name="0DCD54D1-7C9F-4FE8-E404-03E0F93F80F5"/>
          <p:cNvPicPr>
            <a:picLocks noChangeAspect="1"/>
          </p:cNvPicPr>
          <p:nvPr/>
        </p:nvPicPr>
        <p:blipFill>
          <a:blip r:embed="rId17" cstate="print">
            <a:extLst>
              <a:ext uri="{D63F115D-2B91-4BB1-1DAD-EF69697063B8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060" name="06D6DDDC-6ED0-4501-86E2-35B47D9963EB"/>
          <p:cNvPicPr>
            <a:picLocks noChangeAspect="1"/>
          </p:cNvPicPr>
          <p:nvPr/>
        </p:nvPicPr>
        <p:blipFill>
          <a:blip r:embed="rId18" cstate="print">
            <a:extLst>
              <a:ext uri="{E2865A41-D1E7-4D56-F4CA-D258E24A12AD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061" name="FE16C22D-CEB4-44FF-9501-A799AA27D1D9"/>
          <p:cNvPicPr>
            <a:picLocks noChangeAspect="1"/>
          </p:cNvPicPr>
          <p:nvPr/>
        </p:nvPicPr>
        <p:blipFill>
          <a:blip r:embed="rId19" cstate="print">
            <a:extLst>
              <a:ext uri="{566B8C2B-A84D-4894-B403-37DF81F76067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062" name="41DE39E9-C39B-4F5E-E314-826EE9C76D09"/>
          <p:cNvPicPr>
            <a:picLocks noChangeAspect="1"/>
          </p:cNvPicPr>
          <p:nvPr/>
        </p:nvPicPr>
        <p:blipFill>
          <a:blip r:embed="rId20" cstate="print">
            <a:extLst>
              <a:ext uri="{19D2B780-7DB7-47A4-9214-0952B5B5950F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063" name="6138D01B-72CB-4D0E-7AB3-D64E8F245229"/>
          <p:cNvPicPr>
            <a:picLocks noChangeAspect="1"/>
          </p:cNvPicPr>
          <p:nvPr/>
        </p:nvPicPr>
        <p:blipFill>
          <a:blip r:embed="rId21" cstate="print">
            <a:extLst>
              <a:ext uri="{F51AD60A-DFCB-4681-C3AB-A7640065F507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064" name="B1B99179-4771-4BE7-901B-677811BB3D77"/>
          <p:cNvPicPr>
            <a:picLocks noChangeAspect="1"/>
          </p:cNvPicPr>
          <p:nvPr/>
        </p:nvPicPr>
        <p:blipFill>
          <a:blip r:embed="rId22" cstate="print">
            <a:extLst>
              <a:ext uri="{8C3A6C8C-490E-4E73-A5BE-621DB30F004E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065" name="085A3A63-8105-4789-4C15-68CEA2834598"/>
          <p:cNvPicPr>
            <a:picLocks noChangeAspect="1"/>
          </p:cNvPicPr>
          <p:nvPr/>
        </p:nvPicPr>
        <p:blipFill>
          <a:blip r:embed="rId23" cstate="print">
            <a:extLst>
              <a:ext uri="{0BDD12E0-A275-465B-9BD6-528B40A50FA8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066" name="TextBox1066"/>
          <p:cNvSpPr txBox="1"/>
          <p:nvPr/>
        </p:nvSpPr>
        <p:spPr>
          <a:xfrm>
            <a:off x="124580" y="347772"/>
            <a:ext cx="4178300" cy="2514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2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Regressions</a:t>
            </a:r>
            <a:r>
              <a:rPr lang="en-US" altLang="zh-CN" sz="1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Specification</a:t>
            </a:r>
          </a:p>
          <a:p>
            <a:pPr marL="139626" marR="0" indent="0" eaLnBrk="0">
              <a:lnSpc>
                <a:spcPct val="92000"/>
              </a:lnSpc>
              <a:spcBef>
                <a:spcPts val="1546"/>
              </a:spcBef>
            </a:pP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Baseline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panel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regressions:</a:t>
            </a:r>
          </a:p>
          <a:p>
            <a:pPr marL="332212" marR="0" indent="0" eaLnBrk="0">
              <a:lnSpc>
                <a:spcPct val="86000"/>
              </a:lnSpc>
              <a:spcBef>
                <a:spcPts val="1886"/>
              </a:spcBef>
            </a:pPr>
            <a:r>
              <a:rPr lang="en-US" altLang="zh-CN" sz="850" kern="0" spc="0" baseline="58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i,t</a:t>
            </a:r>
            <a:r>
              <a:rPr lang="en-US" altLang="zh-CN" sz="5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+β</a:t>
            </a:r>
            <a:r>
              <a:rPr lang="en-US" altLang="zh-CN" sz="1275" kern="0" spc="7666" noProof="0" dirty="0" smtClean="0"/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550" kern="0" spc="7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+β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i,t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550" kern="0" spc="1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+α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X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550" kern="0" spc="8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+β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i,t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550" kern="0" spc="1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+ϵ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i,t</a:t>
            </a:r>
            <a:r>
              <a:rPr lang="en-US" altLang="zh-CN" sz="550" kern="0" spc="2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58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</a:p>
          <a:p>
            <a:pPr marL="257172" marR="0" indent="0" eaLnBrk="0">
              <a:lnSpc>
                <a:spcPct val="83000"/>
              </a:lnSpc>
              <a:spcBef>
                <a:spcPts val="2088"/>
              </a:spcBef>
            </a:pPr>
            <a:r>
              <a:rPr lang="en-US" altLang="zh-CN" sz="850" kern="0" spc="0" baseline="11765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4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1176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i,t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:</a:t>
            </a:r>
            <a:r>
              <a:rPr lang="en-US" altLang="zh-CN" sz="850" kern="0" spc="4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account,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outflows,</a:t>
            </a:r>
            <a:r>
              <a:rPr lang="en-US" altLang="zh-CN" sz="8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Investment,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  <a:p>
            <a:pPr marL="257172" marR="0" indent="0" eaLnBrk="0">
              <a:lnSpc>
                <a:spcPct val="83000"/>
              </a:lnSpc>
              <a:spcBef>
                <a:spcPts val="180"/>
              </a:spcBef>
            </a:pPr>
            <a:r>
              <a:rPr lang="en-US" altLang="zh-CN" sz="850" kern="0" spc="0" baseline="11765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1176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:</a:t>
            </a:r>
            <a:r>
              <a:rPr lang="en-US" altLang="zh-CN" sz="850" kern="0" spc="3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4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257172" marR="0" indent="0" eaLnBrk="0">
              <a:lnSpc>
                <a:spcPct val="83000"/>
              </a:lnSpc>
              <a:spcBef>
                <a:spcPts val="183"/>
              </a:spcBef>
            </a:pPr>
            <a:r>
              <a:rPr lang="en-US" altLang="zh-CN" sz="850" kern="0" spc="0" baseline="11765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1176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i,t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:</a:t>
            </a:r>
            <a:r>
              <a:rPr lang="en-US" altLang="zh-CN" sz="850" kern="0" spc="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residents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  <a:p>
            <a:pPr marL="257172" marR="0" indent="0" eaLnBrk="0">
              <a:lnSpc>
                <a:spcPct val="91000"/>
              </a:lnSpc>
              <a:spcBef>
                <a:spcPts val="180"/>
              </a:spcBef>
            </a:pPr>
            <a:r>
              <a:rPr lang="en-US" altLang="zh-CN" sz="850" kern="0" spc="0" baseline="5882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2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58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X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:</a:t>
            </a:r>
            <a:r>
              <a:rPr lang="en-US" altLang="zh-CN" sz="850" kern="0" spc="4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growth,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VIX</a:t>
            </a:r>
          </a:p>
          <a:p>
            <a:pPr marL="131770" marR="4448" indent="0" eaLnBrk="0">
              <a:lnSpc>
                <a:spcPct val="102000"/>
              </a:lnSpc>
              <a:spcBef>
                <a:spcPts val="1042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specifications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estimated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via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OLS,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include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fixed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effects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countryA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specific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linear</a:t>
            </a:r>
            <a:r>
              <a:rPr lang="en-US" altLang="zh-CN" sz="850" kern="0" spc="-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time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trend,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double-clustured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time.</a:t>
            </a:r>
          </a:p>
          <a:p>
            <a:pPr marL="138830" marR="0" indent="0" eaLnBrk="0">
              <a:lnSpc>
                <a:spcPct val="96000"/>
              </a:lnSpc>
              <a:spcBef>
                <a:spcPts val="780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Predictions:</a:t>
            </a:r>
            <a:r>
              <a:rPr lang="en-US" altLang="zh-CN" sz="85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β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</a:t>
            </a:r>
            <a:r>
              <a:rPr lang="en-US" altLang="zh-CN" sz="5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(+)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outflows,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(-)</a:t>
            </a:r>
            <a:r>
              <a:rPr lang="en-US" altLang="zh-CN" sz="8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investment,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(0)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savings.</a:t>
            </a:r>
          </a:p>
        </p:txBody>
      </p:sp>
      <p:pic>
        <p:nvPicPr>
          <p:cNvPr id="1067" name="A950BB8F-4F18-4ED4-4989-FBE170B9155C"/>
          <p:cNvPicPr>
            <a:picLocks noChangeAspect="1"/>
          </p:cNvPicPr>
          <p:nvPr/>
        </p:nvPicPr>
        <p:blipFill>
          <a:blip r:embed="rId24" cstate="print">
            <a:extLst>
              <a:ext uri="{79429ADC-FEA5-42E3-84FC-9728AC6F328B}"/>
            </a:extLst>
          </a:blip>
          <a:stretch>
            <a:fillRect/>
          </a:stretch>
        </p:blipFill>
        <p:spPr>
          <a:xfrm>
            <a:off x="1067143" y="1074750"/>
            <a:ext cx="1019175" cy="161925"/>
          </a:xfrm>
          <a:prstGeom prst="rect">
            <a:avLst/>
          </a:prstGeom>
        </p:spPr>
      </p:pic>
      <p:pic>
        <p:nvPicPr>
          <p:cNvPr id="1068" name="25A7EF32-13FA-4962-F110-E5498B6F0B20"/>
          <p:cNvPicPr>
            <a:picLocks noChangeAspect="1"/>
          </p:cNvPicPr>
          <p:nvPr/>
        </p:nvPicPr>
        <p:blipFill>
          <a:blip r:embed="rId25" cstate="print">
            <a:extLst>
              <a:ext uri="{EAC4D75D-57F6-4316-5268-92328C76598B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069" name="D95E3E64-634A-4A24-8C9F-0A6A16554FC5"/>
          <p:cNvPicPr>
            <a:picLocks noChangeAspect="1"/>
          </p:cNvPicPr>
          <p:nvPr/>
        </p:nvPicPr>
        <p:blipFill>
          <a:blip r:embed="rId26" cstate="print">
            <a:extLst>
              <a:ext uri="{FF8BE3A4-B95F-4C76-8ADC-7E3C6E941298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070" name="3F85D1DC-4532-468E-18F3-873E77C7A237"/>
          <p:cNvPicPr>
            <a:picLocks noChangeAspect="1"/>
          </p:cNvPicPr>
          <p:nvPr/>
        </p:nvPicPr>
        <p:blipFill>
          <a:blip r:embed="rId27" cstate="print">
            <a:extLst>
              <a:ext uri="{4DA88E0B-9EFC-4F31-B5B1-BABA5C131AB3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071" name="F6F4C3AC-4F6E-4758-EFC1-054E7937CAD4"/>
          <p:cNvPicPr>
            <a:picLocks noChangeAspect="1"/>
          </p:cNvPicPr>
          <p:nvPr/>
        </p:nvPicPr>
        <p:blipFill>
          <a:blip r:embed="rId28" cstate="print">
            <a:extLst>
              <a:ext uri="{687FC4B7-9C0E-4ADB-5354-6C8B864AD9D7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1072" name="TextBox1072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13/21</a:t>
            </a:r>
          </a:p>
        </p:txBody>
      </p:sp>
      <p:pic>
        <p:nvPicPr>
          <p:cNvPr id="1073" name="1BF87692-D241-4D91-EC2A-F913F75A10B6"/>
          <p:cNvPicPr>
            <a:picLocks noChangeAspect="1"/>
          </p:cNvPicPr>
          <p:nvPr/>
        </p:nvPicPr>
        <p:blipFill>
          <a:blip r:embed="rId29" cstate="print">
            <a:extLst>
              <a:ext uri="{9E428DD4-35D0-410E-5C57-A4B8D4EDB098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074" name="9A9365AB-74BB-4690-9F70-85BE22213DDC"/>
          <p:cNvPicPr>
            <a:picLocks noChangeAspect="1"/>
          </p:cNvPicPr>
          <p:nvPr/>
        </p:nvPicPr>
        <p:blipFill>
          <a:blip r:embed="rId30" cstate="print">
            <a:extLst>
              <a:ext uri="{4875CD19-EC5B-4A9B-7946-0E0F847C0C2A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075" name="9C04B716-D8EC-4C15-239B-15669680BD08"/>
          <p:cNvPicPr>
            <a:picLocks noChangeAspect="1"/>
          </p:cNvPicPr>
          <p:nvPr/>
        </p:nvPicPr>
        <p:blipFill>
          <a:blip r:embed="rId30" cstate="print">
            <a:extLst>
              <a:ext uri="{646E1D8A-476B-4639-C153-E5C631491064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076" name="6491A157-A1A8-475A-3595-24DD754A6EF8"/>
          <p:cNvPicPr>
            <a:picLocks noChangeAspect="1"/>
          </p:cNvPicPr>
          <p:nvPr/>
        </p:nvPicPr>
        <p:blipFill>
          <a:blip r:embed="rId29" cstate="print">
            <a:extLst>
              <a:ext uri="{72FA185A-CBF5-403D-D8AC-7AA2C6E32D4C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077" name="8002E1FB-4435-440A-96E6-A8784FFA2388"/>
          <p:cNvPicPr>
            <a:picLocks noChangeAspect="1"/>
          </p:cNvPicPr>
          <p:nvPr/>
        </p:nvPicPr>
        <p:blipFill>
          <a:blip r:embed="rId29" cstate="print">
            <a:extLst>
              <a:ext uri="{A4C06B29-E1A5-4723-A08C-D414B4B0ED28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078" name="AAC697B4-1665-4C1F-C1DC-C3759A5F2C8F"/>
          <p:cNvPicPr>
            <a:picLocks noChangeAspect="1"/>
          </p:cNvPicPr>
          <p:nvPr/>
        </p:nvPicPr>
        <p:blipFill>
          <a:blip r:embed="rId29" cstate="print">
            <a:extLst>
              <a:ext uri="{A64B3559-42A2-48E2-6D95-BD4C563F49F6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079" name="F760F34F-46E9-484D-73BE-E202664CAD5A"/>
          <p:cNvPicPr>
            <a:picLocks noChangeAspect="1"/>
          </p:cNvPicPr>
          <p:nvPr/>
        </p:nvPicPr>
        <p:blipFill>
          <a:blip r:embed="rId31" cstate="print">
            <a:extLst>
              <a:ext uri="{04E528A9-BBF5-45D5-29A6-68CE6E7EA335}"/>
            </a:extLst>
          </a:blip>
          <a:stretch>
            <a:fillRect/>
          </a:stretch>
        </p:blipFill>
        <p:spPr>
          <a:xfrm>
            <a:off x="240398" y="2922601"/>
            <a:ext cx="866775" cy="133350"/>
          </a:xfrm>
          <a:prstGeom prst="rect">
            <a:avLst/>
          </a:prstGeom>
        </p:spPr>
      </p:pic>
      <p:pic>
        <p:nvPicPr>
          <p:cNvPr id="1080" name="B2AF555E-BBFF-4512-375A-2C3CFACC3E24"/>
          <p:cNvPicPr>
            <a:picLocks noChangeAspect="1"/>
          </p:cNvPicPr>
          <p:nvPr/>
        </p:nvPicPr>
        <p:blipFill>
          <a:blip r:embed="rId29" cstate="print">
            <a:extLst>
              <a:ext uri="{E9F7DB3A-43F9-4D48-74B4-1F9CA6738023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081" name="B22618CA-ED0D-44E6-0305-B0E318915E32"/>
          <p:cNvPicPr>
            <a:picLocks noChangeAspect="1"/>
          </p:cNvPicPr>
          <p:nvPr/>
        </p:nvPicPr>
        <p:blipFill>
          <a:blip r:embed="rId29" cstate="print">
            <a:extLst>
              <a:ext uri="{EE920DF2-CDEC-423F-D94D-722BE288E8C2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082" name="4E701CA7-BF83-4BC2-04B5-8C7F9B6DADF5"/>
          <p:cNvPicPr>
            <a:picLocks noChangeAspect="1"/>
          </p:cNvPicPr>
          <p:nvPr/>
        </p:nvPicPr>
        <p:blipFill>
          <a:blip r:embed="rId30" cstate="print">
            <a:extLst>
              <a:ext uri="{055D3207-AE75-4CCE-46DB-66EBFA96DCBB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083" name="06F038D1-B48F-4945-7322-DD19E8A1E410"/>
          <p:cNvPicPr>
            <a:picLocks noChangeAspect="1"/>
          </p:cNvPicPr>
          <p:nvPr/>
        </p:nvPicPr>
        <p:blipFill>
          <a:blip r:embed="rId29" cstate="print">
            <a:extLst>
              <a:ext uri="{D97C34B7-F485-49EF-0D1C-00212EBA8D4D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084" name="4E379948-9F88-4448-85B6-AD2A494ED9B0"/>
          <p:cNvPicPr>
            <a:picLocks noChangeAspect="1"/>
          </p:cNvPicPr>
          <p:nvPr/>
        </p:nvPicPr>
        <p:blipFill>
          <a:blip r:embed="rId29" cstate="print">
            <a:extLst>
              <a:ext uri="{4939B34D-BE8A-4CCC-1C40-895931EF3ECB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085" name="27FBB94A-21B9-4DD9-C152-E46491749C1F"/>
          <p:cNvPicPr>
            <a:picLocks noChangeAspect="1"/>
          </p:cNvPicPr>
          <p:nvPr/>
        </p:nvPicPr>
        <p:blipFill>
          <a:blip r:embed="rId30" cstate="print">
            <a:extLst>
              <a:ext uri="{0E64147A-CF75-45F8-B54D-D56615070A4F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086" name="BBDC71B7-1D3C-4C70-22C0-3850B88A21AC"/>
          <p:cNvPicPr>
            <a:picLocks noChangeAspect="1"/>
          </p:cNvPicPr>
          <p:nvPr/>
        </p:nvPicPr>
        <p:blipFill>
          <a:blip r:embed="rId32" cstate="print">
            <a:extLst>
              <a:ext uri="{3EE6D28D-8558-413A-0BFE-5231391AD332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087" name="167CF77A-DA54-465B-3C2C-F7821B27C342"/>
          <p:cNvPicPr>
            <a:picLocks noChangeAspect="1"/>
          </p:cNvPicPr>
          <p:nvPr/>
        </p:nvPicPr>
        <p:blipFill>
          <a:blip r:embed="rId29" cstate="print">
            <a:extLst>
              <a:ext uri="{AAB28D95-F637-4CA7-542F-735978B623C6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088" name="CF374030-C739-451B-FEA9-1CF80222B939"/>
          <p:cNvPicPr>
            <a:picLocks noChangeAspect="1"/>
          </p:cNvPicPr>
          <p:nvPr/>
        </p:nvPicPr>
        <p:blipFill>
          <a:blip r:embed="rId30" cstate="print">
            <a:extLst>
              <a:ext uri="{51DB2802-5E8E-44CE-9A84-194E6AF37339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089" name="77B3C3F9-23FF-46F1-837A-8F7BC4E45564"/>
          <p:cNvPicPr>
            <a:picLocks noChangeAspect="1"/>
          </p:cNvPicPr>
          <p:nvPr/>
        </p:nvPicPr>
        <p:blipFill>
          <a:blip r:embed="rId30" cstate="print">
            <a:extLst>
              <a:ext uri="{4A7E9D14-5B8E-4028-8D6B-5FDC2E0FAEAB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090" name="F892033A-4459-4D80-6A62-8DD6C3DC7CA8"/>
          <p:cNvPicPr>
            <a:picLocks noChangeAspect="1"/>
          </p:cNvPicPr>
          <p:nvPr/>
        </p:nvPicPr>
        <p:blipFill>
          <a:blip r:embed="rId29" cstate="print">
            <a:extLst>
              <a:ext uri="{B50499D5-029B-4031-5FCC-1D9EAD5D0BC0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091" name="34B8C2D4-722E-4A97-D7A6-94C3D64BD170"/>
          <p:cNvPicPr>
            <a:picLocks noChangeAspect="1"/>
          </p:cNvPicPr>
          <p:nvPr/>
        </p:nvPicPr>
        <p:blipFill>
          <a:blip r:embed="rId29" cstate="print">
            <a:extLst>
              <a:ext uri="{AD671E02-D22F-4E6E-F42E-7A968D0E6745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092" name="3521FE30-0547-4529-E402-AC3F8C1A5CF2"/>
          <p:cNvPicPr>
            <a:picLocks noChangeAspect="1"/>
          </p:cNvPicPr>
          <p:nvPr/>
        </p:nvPicPr>
        <p:blipFill>
          <a:blip r:embed="rId30" cstate="print">
            <a:extLst>
              <a:ext uri="{F2327B65-9B58-4362-EAF9-EA2818961EB2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093" name="F47301F3-32A8-49EA-17DE-B4350B66D417"/>
          <p:cNvPicPr>
            <a:picLocks noChangeAspect="1"/>
          </p:cNvPicPr>
          <p:nvPr/>
        </p:nvPicPr>
        <p:blipFill>
          <a:blip r:embed="rId29" cstate="print">
            <a:extLst>
              <a:ext uri="{05C5C14C-B958-4E59-DD7B-8B4DA2BAC354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094" name="C7D896E1-6E6D-4778-C231-0C0B206B2F37"/>
          <p:cNvPicPr>
            <a:picLocks noChangeAspect="1"/>
          </p:cNvPicPr>
          <p:nvPr/>
        </p:nvPicPr>
        <p:blipFill>
          <a:blip r:embed="rId29" cstate="print">
            <a:extLst>
              <a:ext uri="{5E98F041-B319-47B2-6B9D-FD971BA4CB19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095" name="DFCDB399-A106-40C9-75D8-3762A42BB08F"/>
          <p:cNvPicPr>
            <a:picLocks noChangeAspect="1"/>
          </p:cNvPicPr>
          <p:nvPr/>
        </p:nvPicPr>
        <p:blipFill>
          <a:blip r:embed="rId29" cstate="print">
            <a:extLst>
              <a:ext uri="{522F7742-1FCC-452B-219A-FBF7A94268F0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096" name="8DEF6DAB-2B9A-47B3-D64E-0EFA400B2A57"/>
          <p:cNvPicPr>
            <a:picLocks noChangeAspect="1"/>
          </p:cNvPicPr>
          <p:nvPr/>
        </p:nvPicPr>
        <p:blipFill>
          <a:blip r:embed="rId33" cstate="print">
            <a:extLst>
              <a:ext uri="{61B3B27E-C4B3-4CFC-9072-A7383903C251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D64A30C2-3696-4B5A-8CFB-69CF4F912D3F}"/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8C9E418E-6453-4396-ECB9-1338768123D9"/>
          <p:cNvPicPr>
            <a:picLocks noChangeAspect="1"/>
          </p:cNvPicPr>
          <p:nvPr/>
        </p:nvPicPr>
        <p:blipFill>
          <a:blip r:embed="rId2" cstate="print">
            <a:extLst>
              <a:ext uri="{06983210-B187-4668-BA06-0A44288455A1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54" name="67CB6CD5-C39C-443F-78AA-ADC4202717DD"/>
          <p:cNvPicPr>
            <a:picLocks noChangeAspect="1"/>
          </p:cNvPicPr>
          <p:nvPr/>
        </p:nvPicPr>
        <p:blipFill>
          <a:blip r:embed="rId3" cstate="print">
            <a:extLst>
              <a:ext uri="{64D8F7F1-877E-4ABD-DDC1-BE17121FB3F2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55" name="152E02AA-AF03-4303-1516-C3FE958906C4"/>
          <p:cNvPicPr>
            <a:picLocks noChangeAspect="1"/>
          </p:cNvPicPr>
          <p:nvPr/>
        </p:nvPicPr>
        <p:blipFill>
          <a:blip r:embed="rId4" cstate="print">
            <a:extLst>
              <a:ext uri="{8F48F2F2-6B4D-481E-49AD-A4CCE8CB8AD9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56" name="C6C3FE69-06E5-4E7C-F187-1F4FD54B93B9"/>
          <p:cNvPicPr>
            <a:picLocks noChangeAspect="1"/>
          </p:cNvPicPr>
          <p:nvPr/>
        </p:nvPicPr>
        <p:blipFill>
          <a:blip r:embed="rId5" cstate="print">
            <a:extLst>
              <a:ext uri="{BD9AE61C-95DE-4DAB-8BCB-10B658E701E4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57" name="E0323434-4F08-4910-9050-1DB5B5ECF9CE"/>
          <p:cNvPicPr>
            <a:picLocks noChangeAspect="1"/>
          </p:cNvPicPr>
          <p:nvPr/>
        </p:nvPicPr>
        <p:blipFill>
          <a:blip r:embed="rId6" cstate="print">
            <a:extLst>
              <a:ext uri="{CCFF4E37-DD77-4549-82CA-58C410EABEAD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58" name="230A3E63-6E68-4874-DDD3-A4586AF0CF24"/>
          <p:cNvPicPr>
            <a:picLocks noChangeAspect="1"/>
          </p:cNvPicPr>
          <p:nvPr/>
        </p:nvPicPr>
        <p:blipFill>
          <a:blip r:embed="rId7" cstate="print">
            <a:extLst>
              <a:ext uri="{A11A2B51-2861-4300-060E-715EDDA94974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59" name="E310C99A-8BCB-473D-4C2D-ECE550778B96"/>
          <p:cNvPicPr>
            <a:picLocks noChangeAspect="1"/>
          </p:cNvPicPr>
          <p:nvPr/>
        </p:nvPicPr>
        <p:blipFill>
          <a:blip r:embed="rId8" cstate="print">
            <a:extLst>
              <a:ext uri="{A4EAC4E3-FC88-4ED6-B8E7-1F1A932E56EC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60" name="7C872F21-0127-484F-D62A-B0263E6A3695"/>
          <p:cNvPicPr>
            <a:picLocks noChangeAspect="1"/>
          </p:cNvPicPr>
          <p:nvPr/>
        </p:nvPicPr>
        <p:blipFill>
          <a:blip r:embed="rId9" cstate="print">
            <a:extLst>
              <a:ext uri="{A7C1A3F3-3735-48C8-6395-AF310EA06603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61" name="85A51F8A-2F1E-4B20-ED04-D1F75323A600"/>
          <p:cNvPicPr>
            <a:picLocks noChangeAspect="1"/>
          </p:cNvPicPr>
          <p:nvPr/>
        </p:nvPicPr>
        <p:blipFill>
          <a:blip r:embed="rId10" cstate="print">
            <a:extLst>
              <a:ext uri="{C67CB4F1-FD85-409D-56E2-B79F994B5762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62" name="682AEF16-EB4E-4E27-A33A-14235BFFA9A3"/>
          <p:cNvPicPr>
            <a:picLocks noChangeAspect="1"/>
          </p:cNvPicPr>
          <p:nvPr/>
        </p:nvPicPr>
        <p:blipFill>
          <a:blip r:embed="rId11" cstate="print">
            <a:extLst>
              <a:ext uri="{2C6E1C45-7C36-4C24-3147-07B8D6D94A4A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63" name="E41C9777-21FF-4BC3-6FC9-C0F24A916426"/>
          <p:cNvPicPr>
            <a:picLocks noChangeAspect="1"/>
          </p:cNvPicPr>
          <p:nvPr/>
        </p:nvPicPr>
        <p:blipFill>
          <a:blip r:embed="rId12" cstate="print">
            <a:extLst>
              <a:ext uri="{E546AAE1-2BE5-409F-84C3-C8CACC320B04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64" name="B45769BC-8D0A-407B-E166-56CCFDEE02D3"/>
          <p:cNvPicPr>
            <a:picLocks noChangeAspect="1"/>
          </p:cNvPicPr>
          <p:nvPr/>
        </p:nvPicPr>
        <p:blipFill>
          <a:blip r:embed="rId13" cstate="print">
            <a:extLst>
              <a:ext uri="{12C92298-CAC2-44C3-1ADB-D5F29B3F9F62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65" name="96B12EA7-1628-4FDB-7F1B-5C9FE6944AE6"/>
          <p:cNvPicPr>
            <a:picLocks noChangeAspect="1"/>
          </p:cNvPicPr>
          <p:nvPr/>
        </p:nvPicPr>
        <p:blipFill>
          <a:blip r:embed="rId14" cstate="print">
            <a:extLst>
              <a:ext uri="{496EA369-5389-40C3-40D4-409BDB651963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66" name="2F0AB478-B75D-4C2F-1458-C0D8859F65D3"/>
          <p:cNvPicPr>
            <a:picLocks noChangeAspect="1"/>
          </p:cNvPicPr>
          <p:nvPr/>
        </p:nvPicPr>
        <p:blipFill>
          <a:blip r:embed="rId15" cstate="print">
            <a:extLst>
              <a:ext uri="{4377E5CC-B782-46D8-7DDA-4712548C6665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67" name="E3A33021-C741-4979-1590-B6C988D15070"/>
          <p:cNvPicPr>
            <a:picLocks noChangeAspect="1"/>
          </p:cNvPicPr>
          <p:nvPr/>
        </p:nvPicPr>
        <p:blipFill>
          <a:blip r:embed="rId16" cstate="print">
            <a:extLst>
              <a:ext uri="{D03BC984-3068-47BC-E80A-E2B8309FF036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68" name="D0716451-8921-45DF-A28C-62E6D8772211"/>
          <p:cNvPicPr>
            <a:picLocks noChangeAspect="1"/>
          </p:cNvPicPr>
          <p:nvPr/>
        </p:nvPicPr>
        <p:blipFill>
          <a:blip r:embed="rId17" cstate="print">
            <a:extLst>
              <a:ext uri="{3D32E8CE-1DB3-49C1-8A34-69E23007696C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69" name="14790452-71DA-4AB7-C8C2-4261618F1FCB"/>
          <p:cNvPicPr>
            <a:picLocks noChangeAspect="1"/>
          </p:cNvPicPr>
          <p:nvPr/>
        </p:nvPicPr>
        <p:blipFill>
          <a:blip r:embed="rId18" cstate="print">
            <a:extLst>
              <a:ext uri="{C79FA585-48F2-4636-8CA3-88B398BB5D30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70" name="9021E9F4-9556-4672-751C-BCC1D5894944"/>
          <p:cNvPicPr>
            <a:picLocks noChangeAspect="1"/>
          </p:cNvPicPr>
          <p:nvPr/>
        </p:nvPicPr>
        <p:blipFill>
          <a:blip r:embed="rId19" cstate="print">
            <a:extLst>
              <a:ext uri="{CE1FE458-0914-44D4-E06C-01C3F0933CC7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71" name="2EA819EF-579D-443C-8D02-D00C3CE23447"/>
          <p:cNvPicPr>
            <a:picLocks noChangeAspect="1"/>
          </p:cNvPicPr>
          <p:nvPr/>
        </p:nvPicPr>
        <p:blipFill>
          <a:blip r:embed="rId20" cstate="print">
            <a:extLst>
              <a:ext uri="{80DB1007-D1E9-43CF-DCFE-2329C3FE66B3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72" name="8091264F-E076-4C7A-04EC-F9BC0CADBBF7"/>
          <p:cNvPicPr>
            <a:picLocks noChangeAspect="1"/>
          </p:cNvPicPr>
          <p:nvPr/>
        </p:nvPicPr>
        <p:blipFill>
          <a:blip r:embed="rId21" cstate="print">
            <a:extLst>
              <a:ext uri="{7FB4E683-7BF3-4F04-89D2-D705ADBEBCC5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73" name="D6A6A9E5-BEC5-4A43-7A29-8FAB215B1680"/>
          <p:cNvPicPr>
            <a:picLocks noChangeAspect="1"/>
          </p:cNvPicPr>
          <p:nvPr/>
        </p:nvPicPr>
        <p:blipFill>
          <a:blip r:embed="rId22" cstate="print">
            <a:extLst>
              <a:ext uri="{DCD6B76E-4F96-4932-00D3-2B855D7C9E7E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74" name="55F03F6E-E94A-4D19-6622-88617B78E0D2"/>
          <p:cNvPicPr>
            <a:picLocks noChangeAspect="1"/>
          </p:cNvPicPr>
          <p:nvPr/>
        </p:nvPicPr>
        <p:blipFill>
          <a:blip r:embed="rId23" cstate="print">
            <a:extLst>
              <a:ext uri="{E1637960-D91D-4714-0F30-ACDCF99BF1C5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75" name="TextBox75"/>
          <p:cNvSpPr txBox="1"/>
          <p:nvPr/>
        </p:nvSpPr>
        <p:spPr>
          <a:xfrm>
            <a:off x="125309" y="347772"/>
            <a:ext cx="4127500" cy="187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Motivation:</a:t>
            </a:r>
            <a:r>
              <a:rPr lang="en-US" altLang="zh-CN" sz="140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Role</a:t>
            </a:r>
            <a:r>
              <a:rPr lang="en-US" altLang="zh-CN" sz="1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1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4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</a:p>
          <a:p>
            <a:pPr marL="414050" marR="79256" indent="-157608" eaLnBrk="0">
              <a:lnSpc>
                <a:spcPct val="95000"/>
              </a:lnSpc>
              <a:spcBef>
                <a:spcPts val="2815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Large,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internationally</a:t>
            </a:r>
            <a:r>
              <a:rPr lang="en-US" altLang="zh-CN" sz="8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active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banks,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at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center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system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(Gabaix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Maggiori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2015,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Bruno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2015)</a:t>
            </a:r>
          </a:p>
          <a:p>
            <a:pPr marL="256442" marR="0" indent="0" eaLnBrk="0">
              <a:lnSpc>
                <a:spcPct val="88000"/>
              </a:lnSpc>
              <a:spcBef>
                <a:spcPts val="1451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co-movement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prices,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gross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,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FF8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(Rey,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2013)</a:t>
            </a:r>
          </a:p>
          <a:p>
            <a:pPr marL="256442" marR="0" indent="0" eaLnBrk="0">
              <a:lnSpc>
                <a:spcPct val="88000"/>
              </a:lnSpc>
              <a:spcBef>
                <a:spcPts val="1388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28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8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implications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,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i.e.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account?</a:t>
            </a:r>
          </a:p>
          <a:p>
            <a:pPr marL="412342" marR="361320" indent="-2505" eaLnBrk="0">
              <a:lnSpc>
                <a:spcPct val="103000"/>
              </a:lnSpc>
              <a:spcBef>
                <a:spcPts val="713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a)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Country-level:</a:t>
            </a:r>
            <a:r>
              <a:rPr lang="en-US" altLang="zh-CN" sz="850" kern="0" spc="6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reflect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8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effects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(consumption,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investment)</a:t>
            </a:r>
            <a:r>
              <a:rPr lang="en-US" altLang="zh-CN" sz="850" kern="0" spc="18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natural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link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outcomes:</a:t>
            </a:r>
          </a:p>
        </p:txBody>
      </p:sp>
      <p:pic>
        <p:nvPicPr>
          <p:cNvPr id="76" name="2861A899-D37A-4E1B-FDB9-3CAAE9ABADA5"/>
          <p:cNvPicPr>
            <a:picLocks noChangeAspect="1"/>
          </p:cNvPicPr>
          <p:nvPr/>
        </p:nvPicPr>
        <p:blipFill>
          <a:blip r:embed="rId24" cstate="print">
            <a:extLst>
              <a:ext uri="{6EA901A5-018E-4DDB-7FAF-C86A6F47FEE7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77" name="03D5CD5A-D933-4D5B-D58F-A4F95E7E784F"/>
          <p:cNvPicPr>
            <a:picLocks noChangeAspect="1"/>
          </p:cNvPicPr>
          <p:nvPr/>
        </p:nvPicPr>
        <p:blipFill>
          <a:blip r:embed="rId25" cstate="print">
            <a:extLst>
              <a:ext uri="{B7A3BFC3-8F35-485A-87DF-48E6AACB6CCC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78" name="TextBox78"/>
          <p:cNvSpPr txBox="1"/>
          <p:nvPr/>
        </p:nvSpPr>
        <p:spPr>
          <a:xfrm>
            <a:off x="1830191" y="2385791"/>
            <a:ext cx="647700" cy="279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1000"/>
              </a:lnSpc>
            </a:pPr>
            <a:r>
              <a:rPr lang="en-US" altLang="zh-CN" sz="8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</a:t>
            </a:r>
            <a:r>
              <a:rPr lang="en-US" altLang="zh-CN" sz="850" kern="0" spc="-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5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FF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0" noProof="0" dirty="0" smtClean="0">
                <a:solidFill>
                  <a:srgbClr val="0000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</a:p>
          <a:p>
            <a:pPr marL="322850" marR="0" indent="0" eaLnBrk="0">
              <a:lnSpc>
                <a:spcPct val="47000"/>
              </a:lnSpc>
            </a:pPr>
            <a:r>
              <a:rPr lang="en-US" altLang="zh-CN" sz="850" strike="sngStrike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|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strike="sngStrike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{z</a:t>
            </a:r>
            <a:r>
              <a:rPr lang="en-US" altLang="zh-CN" sz="8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strike="sngStrike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}</a:t>
            </a:r>
          </a:p>
          <a:p>
            <a:pPr marL="301424" marR="0" indent="0" eaLnBrk="0">
              <a:lnSpc>
                <a:spcPct val="95000"/>
              </a:lnSpc>
              <a:spcBef>
                <a:spcPts val="218"/>
              </a:spcBef>
            </a:pPr>
            <a:r>
              <a:rPr lang="en-US" altLang="zh-CN" sz="5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</a:p>
        </p:txBody>
      </p:sp>
      <p:sp>
        <p:nvSpPr>
          <p:cNvPr id="79" name="TextBox79"/>
          <p:cNvSpPr txBox="1"/>
          <p:nvPr/>
        </p:nvSpPr>
        <p:spPr>
          <a:xfrm>
            <a:off x="2512226" y="2385791"/>
            <a:ext cx="5334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1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</a:t>
            </a:r>
          </a:p>
        </p:txBody>
      </p:sp>
      <p:sp>
        <p:nvSpPr>
          <p:cNvPr id="80" name="TextBox80"/>
          <p:cNvSpPr txBox="1"/>
          <p:nvPr/>
        </p:nvSpPr>
        <p:spPr>
          <a:xfrm>
            <a:off x="539600" y="2716444"/>
            <a:ext cx="37338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b)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Global-level:</a:t>
            </a:r>
            <a:r>
              <a:rPr lang="en-US" altLang="zh-CN" sz="850" kern="0" spc="4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may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imply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systemic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risks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</a:t>
            </a:r>
          </a:p>
        </p:txBody>
      </p:sp>
      <p:pic>
        <p:nvPicPr>
          <p:cNvPr id="81" name="3DADC035-75D0-4EC2-45FD-BF67E3EA9910"/>
          <p:cNvPicPr>
            <a:picLocks noChangeAspect="1"/>
          </p:cNvPicPr>
          <p:nvPr/>
        </p:nvPicPr>
        <p:blipFill>
          <a:blip r:embed="rId26" cstate="print">
            <a:extLst>
              <a:ext uri="{6C7CFBF4-96EB-47CF-8F64-38185A28C1DD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sp>
        <p:nvSpPr>
          <p:cNvPr id="82" name="TextBox82"/>
          <p:cNvSpPr txBox="1"/>
          <p:nvPr/>
        </p:nvSpPr>
        <p:spPr>
          <a:xfrm>
            <a:off x="4355744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2/21</a:t>
            </a:r>
          </a:p>
        </p:txBody>
      </p:sp>
      <p:pic>
        <p:nvPicPr>
          <p:cNvPr id="83" name="5F960F4C-8C15-4720-3A49-9972588DBB53"/>
          <p:cNvPicPr>
            <a:picLocks noChangeAspect="1"/>
          </p:cNvPicPr>
          <p:nvPr/>
        </p:nvPicPr>
        <p:blipFill>
          <a:blip r:embed="rId27" cstate="print">
            <a:extLst>
              <a:ext uri="{7D28F4D5-E724-4BAF-217B-FED129AB8658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84" name="3985CD44-6745-4CA8-8D30-AE76246ED6FA"/>
          <p:cNvPicPr>
            <a:picLocks noChangeAspect="1"/>
          </p:cNvPicPr>
          <p:nvPr/>
        </p:nvPicPr>
        <p:blipFill>
          <a:blip r:embed="rId28" cstate="print">
            <a:extLst>
              <a:ext uri="{79CEDC8B-930F-4B74-45AA-03804989E9AA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85" name="EC55CD0B-D37C-48D4-045D-16FFDCF7A1DB"/>
          <p:cNvPicPr>
            <a:picLocks noChangeAspect="1"/>
          </p:cNvPicPr>
          <p:nvPr/>
        </p:nvPicPr>
        <p:blipFill>
          <a:blip r:embed="rId29" cstate="print">
            <a:extLst>
              <a:ext uri="{3AE1040D-5B84-46AE-3F29-A8550A8D4B7E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86" name="9E4D40D2-1B85-47E5-3E96-BDF015C910CF"/>
          <p:cNvPicPr>
            <a:picLocks noChangeAspect="1"/>
          </p:cNvPicPr>
          <p:nvPr/>
        </p:nvPicPr>
        <p:blipFill>
          <a:blip r:embed="rId29" cstate="print">
            <a:extLst>
              <a:ext uri="{0ACADB7B-EFFD-434B-5F72-2F179D4F4A77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87" name="35500F0E-237F-49B0-CE99-C91F70D23D7C"/>
          <p:cNvPicPr>
            <a:picLocks noChangeAspect="1"/>
          </p:cNvPicPr>
          <p:nvPr/>
        </p:nvPicPr>
        <p:blipFill>
          <a:blip r:embed="rId27" cstate="print">
            <a:extLst>
              <a:ext uri="{49CF9583-1935-40DA-C9AE-90BA6994C6C8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88" name="E15019E6-6D98-45D5-9B08-611AEAFE9D6A"/>
          <p:cNvPicPr>
            <a:picLocks noChangeAspect="1"/>
          </p:cNvPicPr>
          <p:nvPr/>
        </p:nvPicPr>
        <p:blipFill>
          <a:blip r:embed="rId27" cstate="print">
            <a:extLst>
              <a:ext uri="{806664FA-A9DC-4652-B34A-D1629F559944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89" name="40E93205-2F8F-4F9B-6040-1A9260062A90"/>
          <p:cNvPicPr>
            <a:picLocks noChangeAspect="1"/>
          </p:cNvPicPr>
          <p:nvPr/>
        </p:nvPicPr>
        <p:blipFill>
          <a:blip r:embed="rId27" cstate="print">
            <a:extLst>
              <a:ext uri="{E9B9A2FA-10AF-484F-92CD-351B3FD08AB3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90" name="6A29FEEE-48A4-4ED2-E008-926C850E809C"/>
          <p:cNvPicPr>
            <a:picLocks noChangeAspect="1"/>
          </p:cNvPicPr>
          <p:nvPr/>
        </p:nvPicPr>
        <p:blipFill>
          <a:blip r:embed="rId27" cstate="print">
            <a:extLst>
              <a:ext uri="{C2ACA7D3-1B08-4C5E-1BE0-E71205DC4B18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91" name="0AF8FE43-D996-4820-10B7-22F6A7886A15"/>
          <p:cNvPicPr>
            <a:picLocks noChangeAspect="1"/>
          </p:cNvPicPr>
          <p:nvPr/>
        </p:nvPicPr>
        <p:blipFill>
          <a:blip r:embed="rId27" cstate="print">
            <a:extLst>
              <a:ext uri="{F3F888FE-A404-449D-8788-CFE5556C38BB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92" name="5D869041-E0E0-4FCD-A1DB-CD72AF8F7645"/>
          <p:cNvPicPr>
            <a:picLocks noChangeAspect="1"/>
          </p:cNvPicPr>
          <p:nvPr/>
        </p:nvPicPr>
        <p:blipFill>
          <a:blip r:embed="rId29" cstate="print">
            <a:extLst>
              <a:ext uri="{D227F99B-5BA7-4475-2040-BAE49B851856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93" name="F17E6C89-66B4-4818-1531-DFF0EA04C759"/>
          <p:cNvPicPr>
            <a:picLocks noChangeAspect="1"/>
          </p:cNvPicPr>
          <p:nvPr/>
        </p:nvPicPr>
        <p:blipFill>
          <a:blip r:embed="rId27" cstate="print">
            <a:extLst>
              <a:ext uri="{D99CD1D7-0B32-4AD2-080F-E35EE6B970C4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94" name="62A235C3-A465-401B-E1F7-4E216D4E722B"/>
          <p:cNvPicPr>
            <a:picLocks noChangeAspect="1"/>
          </p:cNvPicPr>
          <p:nvPr/>
        </p:nvPicPr>
        <p:blipFill>
          <a:blip r:embed="rId27" cstate="print">
            <a:extLst>
              <a:ext uri="{D662F655-2DA6-4B1C-4708-DB14D8BDDC05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95" name="91AB3E27-4DE3-4586-EC30-36780A1C47F2"/>
          <p:cNvPicPr>
            <a:picLocks noChangeAspect="1"/>
          </p:cNvPicPr>
          <p:nvPr/>
        </p:nvPicPr>
        <p:blipFill>
          <a:blip r:embed="rId29" cstate="print">
            <a:extLst>
              <a:ext uri="{ADDB3E69-5953-41C7-E25A-B3905B00018D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96" name="2E8F28C0-ABC1-44B7-3E26-EBE1DB972808"/>
          <p:cNvPicPr>
            <a:picLocks noChangeAspect="1"/>
          </p:cNvPicPr>
          <p:nvPr/>
        </p:nvPicPr>
        <p:blipFill>
          <a:blip r:embed="rId30" cstate="print">
            <a:extLst>
              <a:ext uri="{00E42B4D-33EF-4C65-8D33-0362E500C40D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97" name="A68E62BE-06FB-440D-E142-C7EE10360E7F"/>
          <p:cNvPicPr>
            <a:picLocks noChangeAspect="1"/>
          </p:cNvPicPr>
          <p:nvPr/>
        </p:nvPicPr>
        <p:blipFill>
          <a:blip r:embed="rId27" cstate="print">
            <a:extLst>
              <a:ext uri="{2D238789-F3B0-49D5-F03A-BDDDC7994FCC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98" name="0E7F370A-24E3-49BC-9DDA-1A57B6C9B3AC"/>
          <p:cNvPicPr>
            <a:picLocks noChangeAspect="1"/>
          </p:cNvPicPr>
          <p:nvPr/>
        </p:nvPicPr>
        <p:blipFill>
          <a:blip r:embed="rId29" cstate="print">
            <a:extLst>
              <a:ext uri="{95FDA75B-FBAD-4107-64FE-E6836235EB5C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99" name="06877C92-4D6C-4407-37C4-59DA55306FA1"/>
          <p:cNvPicPr>
            <a:picLocks noChangeAspect="1"/>
          </p:cNvPicPr>
          <p:nvPr/>
        </p:nvPicPr>
        <p:blipFill>
          <a:blip r:embed="rId29" cstate="print">
            <a:extLst>
              <a:ext uri="{FAF1007C-C4D3-4957-5B56-2A54276C1165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00" name="DA38572A-5374-4960-182E-226F99D26205"/>
          <p:cNvPicPr>
            <a:picLocks noChangeAspect="1"/>
          </p:cNvPicPr>
          <p:nvPr/>
        </p:nvPicPr>
        <p:blipFill>
          <a:blip r:embed="rId27" cstate="print">
            <a:extLst>
              <a:ext uri="{F0DAB4D8-BF63-4ED5-80D4-BBD1A124092D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01" name="71B56070-414B-446E-B5EA-74780FD8985B"/>
          <p:cNvPicPr>
            <a:picLocks noChangeAspect="1"/>
          </p:cNvPicPr>
          <p:nvPr/>
        </p:nvPicPr>
        <p:blipFill>
          <a:blip r:embed="rId27" cstate="print">
            <a:extLst>
              <a:ext uri="{F956D7A5-1304-43D8-3851-10275BA17462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02" name="F91E719B-2A63-40AC-7C93-3675DBDEB758"/>
          <p:cNvPicPr>
            <a:picLocks noChangeAspect="1"/>
          </p:cNvPicPr>
          <p:nvPr/>
        </p:nvPicPr>
        <p:blipFill>
          <a:blip r:embed="rId29" cstate="print">
            <a:extLst>
              <a:ext uri="{68930044-5144-4E9B-F4B6-7369B662A5C6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03" name="98253A23-43AD-4423-FF46-C4BCF1D46B9F"/>
          <p:cNvPicPr>
            <a:picLocks noChangeAspect="1"/>
          </p:cNvPicPr>
          <p:nvPr/>
        </p:nvPicPr>
        <p:blipFill>
          <a:blip r:embed="rId27" cstate="print">
            <a:extLst>
              <a:ext uri="{75971664-30B3-4AE6-7837-84CD913D0362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04" name="9151BE41-00A6-46F7-43AE-B45A58CB54A2"/>
          <p:cNvPicPr>
            <a:picLocks noChangeAspect="1"/>
          </p:cNvPicPr>
          <p:nvPr/>
        </p:nvPicPr>
        <p:blipFill>
          <a:blip r:embed="rId27" cstate="print">
            <a:extLst>
              <a:ext uri="{C1A4F699-2FFB-41E6-DE06-4DFAF34140DE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05" name="7662A1BA-E71B-48E0-5123-2718CBCC7FB2"/>
          <p:cNvPicPr>
            <a:picLocks noChangeAspect="1"/>
          </p:cNvPicPr>
          <p:nvPr/>
        </p:nvPicPr>
        <p:blipFill>
          <a:blip r:embed="rId27" cstate="print">
            <a:extLst>
              <a:ext uri="{9AD396B9-FA03-46A2-2524-C25409CBE9DE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06" name="D478D541-AD28-4882-D8AD-78146941FEBA"/>
          <p:cNvPicPr>
            <a:picLocks noChangeAspect="1"/>
          </p:cNvPicPr>
          <p:nvPr/>
        </p:nvPicPr>
        <p:blipFill>
          <a:blip r:embed="rId31" cstate="print">
            <a:extLst>
              <a:ext uri="{E495C002-210B-46CA-9424-02620E98B682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54F8FAF9-2560-4B12-7BDA-3367A8855796}"/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7" name="CF915E43-2CAC-4B42-01A5-396ED5E60829"/>
          <p:cNvPicPr>
            <a:picLocks noChangeAspect="1"/>
          </p:cNvPicPr>
          <p:nvPr/>
        </p:nvPicPr>
        <p:blipFill>
          <a:blip r:embed="rId2" cstate="print">
            <a:extLst>
              <a:ext uri="{1BDAD02A-AEB4-4BC5-1D9F-90F042320D12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098" name="5C2EB904-DE6A-40C8-49AD-D9E300102E42"/>
          <p:cNvPicPr>
            <a:picLocks noChangeAspect="1"/>
          </p:cNvPicPr>
          <p:nvPr/>
        </p:nvPicPr>
        <p:blipFill>
          <a:blip r:embed="rId3" cstate="print">
            <a:extLst>
              <a:ext uri="{DB96EA59-2277-4C83-EDFC-593A651DAB88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099" name="7F4AF2D0-8AE3-479F-FEB0-125932F94BD6"/>
          <p:cNvPicPr>
            <a:picLocks noChangeAspect="1"/>
          </p:cNvPicPr>
          <p:nvPr/>
        </p:nvPicPr>
        <p:blipFill>
          <a:blip r:embed="rId4" cstate="print">
            <a:extLst>
              <a:ext uri="{30E34A0F-A8AD-4F79-D644-4FF57A8F12F4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100" name="95516EEB-3E2D-4496-D170-40A0E880C0CF"/>
          <p:cNvPicPr>
            <a:picLocks noChangeAspect="1"/>
          </p:cNvPicPr>
          <p:nvPr/>
        </p:nvPicPr>
        <p:blipFill>
          <a:blip r:embed="rId5" cstate="print">
            <a:extLst>
              <a:ext uri="{E9C0E7BA-F78F-4F50-6212-052E7377F1C4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101" name="094D65DB-E137-4B9E-0F36-A946BCBD975D"/>
          <p:cNvPicPr>
            <a:picLocks noChangeAspect="1"/>
          </p:cNvPicPr>
          <p:nvPr/>
        </p:nvPicPr>
        <p:blipFill>
          <a:blip r:embed="rId6" cstate="print">
            <a:extLst>
              <a:ext uri="{8F1F8473-DD9A-4CC8-271C-B6C2FAE331EE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102" name="F5B5920E-B29D-45D5-1E8A-777BB1A8BC67"/>
          <p:cNvPicPr>
            <a:picLocks noChangeAspect="1"/>
          </p:cNvPicPr>
          <p:nvPr/>
        </p:nvPicPr>
        <p:blipFill>
          <a:blip r:embed="rId7" cstate="print">
            <a:extLst>
              <a:ext uri="{48A64302-9022-4DAA-15C6-3DED45942BEA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103" name="8A972584-11B6-4A04-613D-2D95C6E4F955"/>
          <p:cNvPicPr>
            <a:picLocks noChangeAspect="1"/>
          </p:cNvPicPr>
          <p:nvPr/>
        </p:nvPicPr>
        <p:blipFill>
          <a:blip r:embed="rId8" cstate="print">
            <a:extLst>
              <a:ext uri="{6F96A26F-3EE5-45AD-9374-6969D641E7C5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104" name="534AAC9A-627A-459D-1F59-6FC2561F440D"/>
          <p:cNvPicPr>
            <a:picLocks noChangeAspect="1"/>
          </p:cNvPicPr>
          <p:nvPr/>
        </p:nvPicPr>
        <p:blipFill>
          <a:blip r:embed="rId9" cstate="print">
            <a:extLst>
              <a:ext uri="{096F6362-C8AF-46D9-DD41-ADB358702FF2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105" name="F91CAAC9-7026-4AC8-A8F4-20227A779954"/>
          <p:cNvPicPr>
            <a:picLocks noChangeAspect="1"/>
          </p:cNvPicPr>
          <p:nvPr/>
        </p:nvPicPr>
        <p:blipFill>
          <a:blip r:embed="rId10" cstate="print">
            <a:extLst>
              <a:ext uri="{5DC42640-8CC9-4055-503B-4E74A45A702E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106" name="61A46C12-E7E8-455B-4E70-929DE5DFB0EC"/>
          <p:cNvPicPr>
            <a:picLocks noChangeAspect="1"/>
          </p:cNvPicPr>
          <p:nvPr/>
        </p:nvPicPr>
        <p:blipFill>
          <a:blip r:embed="rId11" cstate="print">
            <a:extLst>
              <a:ext uri="{0465A6FD-A989-4876-712A-9D6504E462F4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107" name="F8CBED46-97AD-44FC-9B25-74EB0C690FF9"/>
          <p:cNvPicPr>
            <a:picLocks noChangeAspect="1"/>
          </p:cNvPicPr>
          <p:nvPr/>
        </p:nvPicPr>
        <p:blipFill>
          <a:blip r:embed="rId12" cstate="print">
            <a:extLst>
              <a:ext uri="{2F313D7A-FA84-4B76-4E9D-990438519831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108" name="8D952072-D1F5-4570-79D9-C5F050B67D63"/>
          <p:cNvPicPr>
            <a:picLocks noChangeAspect="1"/>
          </p:cNvPicPr>
          <p:nvPr/>
        </p:nvPicPr>
        <p:blipFill>
          <a:blip r:embed="rId13" cstate="print">
            <a:extLst>
              <a:ext uri="{C3CE5DE1-959C-4873-0679-AAA8C27A0AA3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109" name="ADCDDF5D-BC4C-4E12-831B-258CFD94BFBE"/>
          <p:cNvPicPr>
            <a:picLocks noChangeAspect="1"/>
          </p:cNvPicPr>
          <p:nvPr/>
        </p:nvPicPr>
        <p:blipFill>
          <a:blip r:embed="rId14" cstate="print">
            <a:extLst>
              <a:ext uri="{95ADE207-AF0F-43E9-5E86-F884D72A58C9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110" name="0DF29334-0C60-4D79-13D5-38E8DBFE89ED"/>
          <p:cNvPicPr>
            <a:picLocks noChangeAspect="1"/>
          </p:cNvPicPr>
          <p:nvPr/>
        </p:nvPicPr>
        <p:blipFill>
          <a:blip r:embed="rId15" cstate="print">
            <a:extLst>
              <a:ext uri="{D889BF0E-B942-4708-720D-3E089DCEF08E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111" name="AA99446A-5804-46C6-7AA8-5E17FE9E30C6"/>
          <p:cNvPicPr>
            <a:picLocks noChangeAspect="1"/>
          </p:cNvPicPr>
          <p:nvPr/>
        </p:nvPicPr>
        <p:blipFill>
          <a:blip r:embed="rId16" cstate="print">
            <a:extLst>
              <a:ext uri="{3C4564E2-DFF4-48C2-2C7E-EB3A6AD16FA6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112" name="19D4FAA5-B9A8-4A3E-886E-5CEF6C4B3453"/>
          <p:cNvPicPr>
            <a:picLocks noChangeAspect="1"/>
          </p:cNvPicPr>
          <p:nvPr/>
        </p:nvPicPr>
        <p:blipFill>
          <a:blip r:embed="rId17" cstate="print">
            <a:extLst>
              <a:ext uri="{99E544BD-4F03-4D4E-758C-946BD74CF844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113" name="A8F9BC1D-539C-4EB0-9589-80F3B59E223B"/>
          <p:cNvPicPr>
            <a:picLocks noChangeAspect="1"/>
          </p:cNvPicPr>
          <p:nvPr/>
        </p:nvPicPr>
        <p:blipFill>
          <a:blip r:embed="rId18" cstate="print">
            <a:extLst>
              <a:ext uri="{A725E553-A4C3-4898-6700-7D137A80DE91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114" name="951E8959-687D-4AEE-8054-9D22D31A4BC0"/>
          <p:cNvPicPr>
            <a:picLocks noChangeAspect="1"/>
          </p:cNvPicPr>
          <p:nvPr/>
        </p:nvPicPr>
        <p:blipFill>
          <a:blip r:embed="rId19" cstate="print">
            <a:extLst>
              <a:ext uri="{F851B56A-C4D2-4CAC-2350-6F551CB93D41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115" name="EC057B98-C385-4FDE-52BE-9832A5C327DF"/>
          <p:cNvPicPr>
            <a:picLocks noChangeAspect="1"/>
          </p:cNvPicPr>
          <p:nvPr/>
        </p:nvPicPr>
        <p:blipFill>
          <a:blip r:embed="rId20" cstate="print">
            <a:extLst>
              <a:ext uri="{2C32C91C-C842-4404-525D-48462B1E690B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116" name="377CA12A-1A5E-46B1-8BB0-BAC4BC624BBF"/>
          <p:cNvPicPr>
            <a:picLocks noChangeAspect="1"/>
          </p:cNvPicPr>
          <p:nvPr/>
        </p:nvPicPr>
        <p:blipFill>
          <a:blip r:embed="rId21" cstate="print">
            <a:extLst>
              <a:ext uri="{4B2ABC32-90FF-457C-2A1E-1BA8D57C2A78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117" name="0B6C0F1F-333B-4267-8059-88A680B611B5"/>
          <p:cNvPicPr>
            <a:picLocks noChangeAspect="1"/>
          </p:cNvPicPr>
          <p:nvPr/>
        </p:nvPicPr>
        <p:blipFill>
          <a:blip r:embed="rId22" cstate="print">
            <a:extLst>
              <a:ext uri="{6D431396-BFCA-4337-DF24-206BB93F702D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118" name="B853967B-7213-4E29-9FBC-906D730412C8"/>
          <p:cNvPicPr>
            <a:picLocks noChangeAspect="1"/>
          </p:cNvPicPr>
          <p:nvPr/>
        </p:nvPicPr>
        <p:blipFill>
          <a:blip r:embed="rId23" cstate="print">
            <a:extLst>
              <a:ext uri="{1BE2CC5F-5716-4B71-7DC5-04CE3B858B80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119" name="TextBox1119"/>
          <p:cNvSpPr txBox="1"/>
          <p:nvPr/>
        </p:nvSpPr>
        <p:spPr>
          <a:xfrm>
            <a:off x="124945" y="347772"/>
            <a:ext cx="12192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Baseline</a:t>
            </a:r>
            <a:r>
              <a:rPr lang="en-US" altLang="zh-CN" sz="1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</a:p>
        </p:txBody>
      </p:sp>
      <p:pic>
        <p:nvPicPr>
          <p:cNvPr id="1120" name="26472FF9-5200-410E-3777-EFF46D791C11"/>
          <p:cNvPicPr>
            <a:picLocks noChangeAspect="1"/>
          </p:cNvPicPr>
          <p:nvPr/>
        </p:nvPicPr>
        <p:blipFill>
          <a:blip r:embed="rId24" cstate="print">
            <a:extLst>
              <a:ext uri="{BFECE0BE-D923-47AB-BC90-FA697A045635}"/>
            </a:extLst>
          </a:blip>
          <a:stretch>
            <a:fillRect/>
          </a:stretch>
        </p:blipFill>
        <p:spPr>
          <a:xfrm>
            <a:off x="481305" y="808050"/>
            <a:ext cx="3619500" cy="38100"/>
          </a:xfrm>
          <a:prstGeom prst="rect">
            <a:avLst/>
          </a:prstGeom>
        </p:spPr>
      </p:pic>
      <p:sp>
        <p:nvSpPr>
          <p:cNvPr id="1121" name="TextBox1121"/>
          <p:cNvSpPr txBox="1"/>
          <p:nvPr/>
        </p:nvSpPr>
        <p:spPr>
          <a:xfrm>
            <a:off x="2464628" y="878236"/>
            <a:ext cx="1092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0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Dependent</a:t>
            </a:r>
            <a:r>
              <a:rPr lang="en-US" altLang="zh-CN" sz="6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  <a:r>
              <a:rPr lang="en-US" altLang="zh-CN" sz="6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pic>
        <p:nvPicPr>
          <p:cNvPr id="1122" name="ADA65FEE-F116-46DC-04B4-5EA03C8E4076"/>
          <p:cNvPicPr>
            <a:picLocks noChangeAspect="1"/>
          </p:cNvPicPr>
          <p:nvPr/>
        </p:nvPicPr>
        <p:blipFill>
          <a:blip r:embed="rId25" cstate="print">
            <a:extLst>
              <a:ext uri="{C6DE99DD-1934-4290-EAF4-373AF33AA493}"/>
            </a:extLst>
          </a:blip>
          <a:stretch>
            <a:fillRect/>
          </a:stretch>
        </p:blipFill>
        <p:spPr>
          <a:xfrm>
            <a:off x="1880555" y="989025"/>
            <a:ext cx="2219325" cy="9525"/>
          </a:xfrm>
          <a:prstGeom prst="rect">
            <a:avLst/>
          </a:prstGeom>
        </p:spPr>
      </p:pic>
      <p:sp>
        <p:nvSpPr>
          <p:cNvPr id="1123" name="TextBox1123"/>
          <p:cNvSpPr txBox="1"/>
          <p:nvPr/>
        </p:nvSpPr>
        <p:spPr>
          <a:xfrm>
            <a:off x="1943422" y="1033050"/>
            <a:ext cx="609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7840" marR="0" indent="-247840" eaLnBrk="0">
              <a:lnSpc>
                <a:spcPct val="99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6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</a:p>
        </p:txBody>
      </p:sp>
      <p:sp>
        <p:nvSpPr>
          <p:cNvPr id="1124" name="TextBox1124"/>
          <p:cNvSpPr txBox="1"/>
          <p:nvPr/>
        </p:nvSpPr>
        <p:spPr>
          <a:xfrm>
            <a:off x="2662614" y="1033050"/>
            <a:ext cx="482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4439" marR="0" indent="-184439" eaLnBrk="0">
              <a:lnSpc>
                <a:spcPct val="99000"/>
              </a:lnSpc>
            </a:pP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</a:p>
        </p:txBody>
      </p:sp>
      <p:sp>
        <p:nvSpPr>
          <p:cNvPr id="1125" name="TextBox1125"/>
          <p:cNvSpPr txBox="1"/>
          <p:nvPr/>
        </p:nvSpPr>
        <p:spPr>
          <a:xfrm>
            <a:off x="3256785" y="1033050"/>
            <a:ext cx="3937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2482" marR="0" indent="-142482" eaLnBrk="0">
              <a:lnSpc>
                <a:spcPct val="99000"/>
              </a:lnSpc>
            </a:pP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</a:t>
            </a:r>
          </a:p>
        </p:txBody>
      </p:sp>
      <p:sp>
        <p:nvSpPr>
          <p:cNvPr id="1126" name="TextBox1126"/>
          <p:cNvSpPr txBox="1"/>
          <p:nvPr/>
        </p:nvSpPr>
        <p:spPr>
          <a:xfrm>
            <a:off x="3762212" y="1033050"/>
            <a:ext cx="2794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4675" marR="0" indent="-84675" eaLnBrk="0">
              <a:lnSpc>
                <a:spcPct val="99000"/>
              </a:lnSpc>
            </a:pPr>
            <a:r>
              <a:rPr lang="en-US" altLang="zh-CN" sz="6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</a:t>
            </a:r>
          </a:p>
        </p:txBody>
      </p:sp>
      <p:sp>
        <p:nvSpPr>
          <p:cNvPr id="1127" name="TextBox1127"/>
          <p:cNvSpPr txBox="1"/>
          <p:nvPr/>
        </p:nvSpPr>
        <p:spPr>
          <a:xfrm>
            <a:off x="548434" y="1033050"/>
            <a:ext cx="7239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0" marR="0" indent="-170" eaLnBrk="0">
              <a:lnSpc>
                <a:spcPct val="99000"/>
              </a:lnSpc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Leverage:</a:t>
            </a:r>
            <a:r>
              <a:rPr lang="en-US" altLang="zh-CN" sz="6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Period: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Full</a:t>
            </a:r>
            <a:r>
              <a:rPr lang="en-US" altLang="zh-CN" sz="6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</a:p>
        </p:txBody>
      </p:sp>
      <p:pic>
        <p:nvPicPr>
          <p:cNvPr id="1128" name="4CB742B7-4CD6-4C9D-D9B5-CC979371F6D5"/>
          <p:cNvPicPr>
            <a:picLocks noChangeAspect="1"/>
          </p:cNvPicPr>
          <p:nvPr/>
        </p:nvPicPr>
        <p:blipFill>
          <a:blip r:embed="rId26" cstate="print">
            <a:extLst>
              <a:ext uri="{45690F98-896F-4613-AACB-C993AF4CF0C5}"/>
            </a:extLst>
          </a:blip>
          <a:stretch>
            <a:fillRect/>
          </a:stretch>
        </p:blipFill>
        <p:spPr>
          <a:xfrm>
            <a:off x="481305" y="1246200"/>
            <a:ext cx="3619500" cy="9525"/>
          </a:xfrm>
          <a:prstGeom prst="rect">
            <a:avLst/>
          </a:prstGeom>
        </p:spPr>
      </p:pic>
      <p:sp>
        <p:nvSpPr>
          <p:cNvPr id="1129" name="TextBox1129"/>
          <p:cNvSpPr txBox="1"/>
          <p:nvPr/>
        </p:nvSpPr>
        <p:spPr>
          <a:xfrm>
            <a:off x="3269329" y="1397118"/>
            <a:ext cx="3683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2469" marR="0" indent="-62469" eaLnBrk="0">
              <a:lnSpc>
                <a:spcPct val="99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-0.820***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[0.293]</a:t>
            </a:r>
          </a:p>
        </p:txBody>
      </p:sp>
      <p:sp>
        <p:nvSpPr>
          <p:cNvPr id="1130" name="TextBox1130"/>
          <p:cNvSpPr txBox="1"/>
          <p:nvPr/>
        </p:nvSpPr>
        <p:spPr>
          <a:xfrm>
            <a:off x="2079038" y="1397118"/>
            <a:ext cx="3302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177" marR="0" indent="-45177" eaLnBrk="0">
              <a:lnSpc>
                <a:spcPct val="99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0.757***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[0.248]</a:t>
            </a:r>
          </a:p>
        </p:txBody>
      </p:sp>
      <p:sp>
        <p:nvSpPr>
          <p:cNvPr id="1131" name="TextBox1131"/>
          <p:cNvSpPr txBox="1"/>
          <p:nvPr/>
        </p:nvSpPr>
        <p:spPr>
          <a:xfrm>
            <a:off x="2738644" y="1397118"/>
            <a:ext cx="3302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1193" marR="0" indent="-41193" eaLnBrk="0">
              <a:lnSpc>
                <a:spcPct val="99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1.463***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[0.390]</a:t>
            </a:r>
          </a:p>
        </p:txBody>
      </p:sp>
      <p:sp>
        <p:nvSpPr>
          <p:cNvPr id="1132" name="TextBox1132"/>
          <p:cNvSpPr txBox="1"/>
          <p:nvPr/>
        </p:nvSpPr>
        <p:spPr>
          <a:xfrm>
            <a:off x="3779162" y="1397118"/>
            <a:ext cx="2413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000"/>
              </a:lnSpc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0.086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[0.357]</a:t>
            </a:r>
          </a:p>
        </p:txBody>
      </p:sp>
      <p:sp>
        <p:nvSpPr>
          <p:cNvPr id="1133" name="TextBox1133"/>
          <p:cNvSpPr txBox="1"/>
          <p:nvPr/>
        </p:nvSpPr>
        <p:spPr>
          <a:xfrm>
            <a:off x="545214" y="1397118"/>
            <a:ext cx="1117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6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50" kern="0" spc="2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6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6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pic>
        <p:nvPicPr>
          <p:cNvPr id="1134" name="43973AA9-2766-4902-B171-BA703A08981C"/>
          <p:cNvPicPr>
            <a:picLocks noChangeAspect="1"/>
          </p:cNvPicPr>
          <p:nvPr/>
        </p:nvPicPr>
        <p:blipFill>
          <a:blip r:embed="rId27" cstate="print">
            <a:extLst>
              <a:ext uri="{CB0D052E-2FA9-4A0D-4A54-7D1B4F500B4D}"/>
            </a:extLst>
          </a:blip>
          <a:stretch>
            <a:fillRect/>
          </a:stretch>
        </p:blipFill>
        <p:spPr>
          <a:xfrm>
            <a:off x="481305" y="1712925"/>
            <a:ext cx="3619500" cy="19050"/>
          </a:xfrm>
          <a:prstGeom prst="rect">
            <a:avLst/>
          </a:prstGeom>
        </p:spPr>
      </p:pic>
      <p:sp>
        <p:nvSpPr>
          <p:cNvPr id="1135" name="TextBox1135"/>
          <p:cNvSpPr txBox="1"/>
          <p:nvPr/>
        </p:nvSpPr>
        <p:spPr>
          <a:xfrm>
            <a:off x="545214" y="1864782"/>
            <a:ext cx="10414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63" marR="0" indent="0" eaLnBrk="0">
              <a:lnSpc>
                <a:spcPct val="90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Controls</a:t>
            </a:r>
          </a:p>
          <a:p>
            <a:pPr marL="763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6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</a:t>
            </a:r>
          </a:p>
          <a:p>
            <a:pPr marL="0" marR="0" indent="0" eaLnBrk="0">
              <a:lnSpc>
                <a:spcPct val="99000"/>
              </a:lnSpc>
              <a:spcBef>
                <a:spcPts val="148"/>
              </a:spcBef>
            </a:pPr>
            <a:r>
              <a:rPr lang="en-US" altLang="zh-CN" sz="6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</a:t>
            </a:r>
            <a:r>
              <a:rPr lang="en-US" altLang="zh-CN" sz="6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Time</a:t>
            </a:r>
            <a:r>
              <a:rPr lang="en-US" altLang="zh-CN" sz="6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Trend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</a:p>
          <a:p>
            <a:pPr marL="3390" marR="0" indent="0" eaLnBrk="0">
              <a:lnSpc>
                <a:spcPct val="90000"/>
              </a:lnSpc>
              <a:spcBef>
                <a:spcPts val="150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  <a:p>
            <a:pPr marL="3390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6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(within)</a:t>
            </a:r>
          </a:p>
        </p:txBody>
      </p:sp>
      <p:sp>
        <p:nvSpPr>
          <p:cNvPr id="1136" name="TextBox1136"/>
          <p:cNvSpPr txBox="1"/>
          <p:nvPr/>
        </p:nvSpPr>
        <p:spPr>
          <a:xfrm>
            <a:off x="2800011" y="1864782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091" marR="36955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5006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243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08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2,753</a:t>
            </a:r>
          </a:p>
          <a:p>
            <a:pPr marL="339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0.526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0.082</a:t>
            </a:r>
          </a:p>
        </p:txBody>
      </p:sp>
      <p:sp>
        <p:nvSpPr>
          <p:cNvPr id="1137" name="TextBox1137"/>
          <p:cNvSpPr txBox="1"/>
          <p:nvPr/>
        </p:nvSpPr>
        <p:spPr>
          <a:xfrm>
            <a:off x="3352055" y="1864782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346" marR="36701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5261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498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09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2,581</a:t>
            </a:r>
          </a:p>
          <a:p>
            <a:pPr marL="424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0.650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0.128</a:t>
            </a:r>
          </a:p>
        </p:txBody>
      </p:sp>
      <p:sp>
        <p:nvSpPr>
          <p:cNvPr id="1138" name="TextBox1138"/>
          <p:cNvSpPr txBox="1"/>
          <p:nvPr/>
        </p:nvSpPr>
        <p:spPr>
          <a:xfrm>
            <a:off x="2144304" y="1864782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921" marR="37209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752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074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08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2,756</a:t>
            </a:r>
          </a:p>
          <a:p>
            <a:pPr marL="339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0.776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0.233</a:t>
            </a:r>
          </a:p>
        </p:txBody>
      </p:sp>
      <p:sp>
        <p:nvSpPr>
          <p:cNvPr id="1139" name="TextBox1139"/>
          <p:cNvSpPr txBox="1"/>
          <p:nvPr/>
        </p:nvSpPr>
        <p:spPr>
          <a:xfrm>
            <a:off x="3799505" y="1864782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600" marR="36531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5516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753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94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2,561</a:t>
            </a:r>
          </a:p>
          <a:p>
            <a:pPr marL="424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0.786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0.056</a:t>
            </a:r>
          </a:p>
        </p:txBody>
      </p:sp>
      <p:pic>
        <p:nvPicPr>
          <p:cNvPr id="1140" name="1E037A05-1E92-4FD2-E2E7-35D535F35742"/>
          <p:cNvPicPr>
            <a:picLocks noChangeAspect="1"/>
          </p:cNvPicPr>
          <p:nvPr/>
        </p:nvPicPr>
        <p:blipFill>
          <a:blip r:embed="rId28" cstate="print">
            <a:extLst>
              <a:ext uri="{EBED08F1-8B3D-4861-706E-645C78AEC5DC}"/>
            </a:extLst>
          </a:blip>
          <a:stretch>
            <a:fillRect/>
          </a:stretch>
        </p:blipFill>
        <p:spPr>
          <a:xfrm>
            <a:off x="481305" y="2493976"/>
            <a:ext cx="3619500" cy="38100"/>
          </a:xfrm>
          <a:prstGeom prst="rect">
            <a:avLst/>
          </a:prstGeom>
        </p:spPr>
      </p:pic>
      <p:pic>
        <p:nvPicPr>
          <p:cNvPr id="1141" name="C4C64274-0886-44F2-4C50-12277170A831"/>
          <p:cNvPicPr>
            <a:picLocks noChangeAspect="1"/>
          </p:cNvPicPr>
          <p:nvPr/>
        </p:nvPicPr>
        <p:blipFill>
          <a:blip r:embed="rId29" cstate="print">
            <a:extLst>
              <a:ext uri="{8699FFAE-B03A-4A01-3359-81DDE810EB14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142" name="646D44DB-3FDE-468B-475F-3D3F69D5649A"/>
          <p:cNvPicPr>
            <a:picLocks noChangeAspect="1"/>
          </p:cNvPicPr>
          <p:nvPr/>
        </p:nvPicPr>
        <p:blipFill>
          <a:blip r:embed="rId30" cstate="print">
            <a:extLst>
              <a:ext uri="{912B1051-B2BD-4A73-95E8-275CBE6A7B79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143" name="0CD6B157-0F5A-4B7A-00E5-741A07333642"/>
          <p:cNvPicPr>
            <a:picLocks noChangeAspect="1"/>
          </p:cNvPicPr>
          <p:nvPr/>
        </p:nvPicPr>
        <p:blipFill>
          <a:blip r:embed="rId31" cstate="print">
            <a:extLst>
              <a:ext uri="{F40BF03B-7D24-4796-ADF1-F3D5A2B430BC}"/>
            </a:extLst>
          </a:blip>
          <a:stretch>
            <a:fillRect/>
          </a:stretch>
        </p:blipFill>
        <p:spPr>
          <a:xfrm>
            <a:off x="789780" y="2951176"/>
            <a:ext cx="457200" cy="123825"/>
          </a:xfrm>
          <a:prstGeom prst="rect">
            <a:avLst/>
          </a:prstGeom>
        </p:spPr>
      </p:pic>
      <p:pic>
        <p:nvPicPr>
          <p:cNvPr id="1144" name="A65F2E71-23F4-4352-45C9-21E395165EB0"/>
          <p:cNvPicPr>
            <a:picLocks noChangeAspect="1"/>
          </p:cNvPicPr>
          <p:nvPr/>
        </p:nvPicPr>
        <p:blipFill>
          <a:blip r:embed="rId32" cstate="print">
            <a:extLst>
              <a:ext uri="{9001E3C9-AF21-4183-2987-7F89267FD19E}"/>
            </a:extLst>
          </a:blip>
          <a:stretch>
            <a:fillRect/>
          </a:stretch>
        </p:blipFill>
        <p:spPr>
          <a:xfrm>
            <a:off x="1232971" y="3094051"/>
            <a:ext cx="419100" cy="123825"/>
          </a:xfrm>
          <a:prstGeom prst="rect">
            <a:avLst/>
          </a:prstGeom>
        </p:spPr>
      </p:pic>
      <p:pic>
        <p:nvPicPr>
          <p:cNvPr id="1145" name="42470758-A29A-4964-6E19-9D0A00E890E0"/>
          <p:cNvPicPr>
            <a:picLocks noChangeAspect="1"/>
          </p:cNvPicPr>
          <p:nvPr/>
        </p:nvPicPr>
        <p:blipFill>
          <a:blip r:embed="rId33" cstate="print">
            <a:extLst>
              <a:ext uri="{12E63996-F534-4DF0-6558-5E6FC4F1358F}"/>
            </a:extLst>
          </a:blip>
          <a:stretch>
            <a:fillRect/>
          </a:stretch>
        </p:blipFill>
        <p:spPr>
          <a:xfrm>
            <a:off x="1668137" y="3094051"/>
            <a:ext cx="600075" cy="123825"/>
          </a:xfrm>
          <a:prstGeom prst="rect">
            <a:avLst/>
          </a:prstGeom>
        </p:spPr>
      </p:pic>
      <p:sp>
        <p:nvSpPr>
          <p:cNvPr id="1146" name="TextBox1146"/>
          <p:cNvSpPr txBox="1"/>
          <p:nvPr/>
        </p:nvSpPr>
        <p:spPr>
          <a:xfrm>
            <a:off x="263865" y="2563632"/>
            <a:ext cx="20066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2111" marR="440803" indent="0" eaLnBrk="0">
              <a:lnSpc>
                <a:spcPct val="99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</a:t>
            </a:r>
            <a:r>
              <a:rPr lang="en-US" altLang="zh-CN" sz="6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6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6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6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6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0.01,</a:t>
            </a:r>
            <a:r>
              <a:rPr lang="en-US" altLang="zh-CN" sz="6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6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0.05,</a:t>
            </a:r>
            <a:r>
              <a:rPr lang="en-US" altLang="zh-CN" sz="6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6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</a:t>
            </a:r>
            <a:r>
              <a:rPr lang="en-US" altLang="zh-CN" sz="6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</a:t>
            </a:r>
          </a:p>
          <a:p>
            <a:pPr marL="0" marR="0" indent="0" eaLnBrk="0">
              <a:lnSpc>
                <a:spcPct val="95000"/>
              </a:lnSpc>
              <a:spcBef>
                <a:spcPts val="1582"/>
              </a:spcBef>
            </a:pP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Full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table:</a:t>
            </a:r>
            <a:r>
              <a:rPr lang="en-US" altLang="zh-CN" sz="1050" kern="0" spc="3380" noProof="0" dirty="0" smtClean="0"/>
              <a:t> </a:t>
            </a:r>
          </a:p>
          <a:p>
            <a:pPr marL="228" marR="0" indent="0" eaLnBrk="0">
              <a:lnSpc>
                <a:spcPct val="87000"/>
              </a:lnSpc>
            </a:pP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Robustness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checks:</a:t>
            </a:r>
            <a:r>
              <a:rPr lang="en-US" altLang="zh-CN" sz="1125" kern="0" spc="3059" noProof="0" dirty="0" smtClean="0"/>
              <a:t> </a:t>
            </a:r>
            <a:r>
              <a:rPr lang="en-US" altLang="zh-CN" sz="1125" kern="0" spc="4484" noProof="0" dirty="0" smtClean="0"/>
              <a:t> </a:t>
            </a:r>
          </a:p>
        </p:txBody>
      </p:sp>
      <p:pic>
        <p:nvPicPr>
          <p:cNvPr id="1147" name="6762F6BE-A0C0-45E8-92AF-6F4CC3EF2CC2"/>
          <p:cNvPicPr>
            <a:picLocks noChangeAspect="1"/>
          </p:cNvPicPr>
          <p:nvPr/>
        </p:nvPicPr>
        <p:blipFill>
          <a:blip r:embed="rId34" cstate="print">
            <a:extLst>
              <a:ext uri="{8C537161-B72E-4FE9-B906-13979C074FDD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148" name="5BCE681B-7B12-466B-05E3-B565BA18C80F"/>
          <p:cNvPicPr>
            <a:picLocks noChangeAspect="1"/>
          </p:cNvPicPr>
          <p:nvPr/>
        </p:nvPicPr>
        <p:blipFill>
          <a:blip r:embed="rId35" cstate="print">
            <a:extLst>
              <a:ext uri="{8AC983A7-C0DA-4B74-962E-9630286280B0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1149" name="272B21F6-C39D-4C97-F10B-FEFF29E5C9A0"/>
          <p:cNvPicPr>
            <a:picLocks noChangeAspect="1"/>
          </p:cNvPicPr>
          <p:nvPr/>
        </p:nvPicPr>
        <p:blipFill>
          <a:blip r:embed="rId36" cstate="print">
            <a:extLst>
              <a:ext uri="{CB4F711C-8479-41A3-3901-DFD550693970}"/>
            </a:extLst>
          </a:blip>
          <a:stretch>
            <a:fillRect/>
          </a:stretch>
        </p:blipFill>
        <p:spPr>
          <a:xfrm>
            <a:off x="782193" y="2951176"/>
            <a:ext cx="466725" cy="133350"/>
          </a:xfrm>
          <a:prstGeom prst="rect">
            <a:avLst/>
          </a:prstGeom>
        </p:spPr>
      </p:pic>
      <p:pic>
        <p:nvPicPr>
          <p:cNvPr id="1150" name="15233274-D876-4A7E-E9DB-CAD82208CBA3"/>
          <p:cNvPicPr>
            <a:picLocks noChangeAspect="1"/>
          </p:cNvPicPr>
          <p:nvPr/>
        </p:nvPicPr>
        <p:blipFill>
          <a:blip r:embed="rId37" cstate="print">
            <a:extLst>
              <a:ext uri="{DC95E4B0-1615-480A-5420-E69980D4FE5A}"/>
            </a:extLst>
          </a:blip>
          <a:stretch>
            <a:fillRect/>
          </a:stretch>
        </p:blipFill>
        <p:spPr>
          <a:xfrm>
            <a:off x="1225385" y="3084525"/>
            <a:ext cx="428625" cy="142875"/>
          </a:xfrm>
          <a:prstGeom prst="rect">
            <a:avLst/>
          </a:prstGeom>
        </p:spPr>
      </p:pic>
      <p:pic>
        <p:nvPicPr>
          <p:cNvPr id="1151" name="ADC181C2-50CA-417B-BD74-43103AFB7B0B"/>
          <p:cNvPicPr>
            <a:picLocks noChangeAspect="1"/>
          </p:cNvPicPr>
          <p:nvPr/>
        </p:nvPicPr>
        <p:blipFill>
          <a:blip r:embed="rId38" cstate="print">
            <a:extLst>
              <a:ext uri="{72919461-B06B-411A-0EA0-B96A51C9FBA6}"/>
            </a:extLst>
          </a:blip>
          <a:stretch>
            <a:fillRect/>
          </a:stretch>
        </p:blipFill>
        <p:spPr>
          <a:xfrm>
            <a:off x="1660550" y="3084525"/>
            <a:ext cx="609600" cy="142875"/>
          </a:xfrm>
          <a:prstGeom prst="rect">
            <a:avLst/>
          </a:prstGeom>
        </p:spPr>
      </p:pic>
      <p:sp>
        <p:nvSpPr>
          <p:cNvPr id="1152" name="TextBox1152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14/21</a:t>
            </a:r>
          </a:p>
        </p:txBody>
      </p:sp>
      <p:pic>
        <p:nvPicPr>
          <p:cNvPr id="1153" name="4BA96442-0897-4D6F-1291-17C450DBE124"/>
          <p:cNvPicPr>
            <a:picLocks noChangeAspect="1"/>
          </p:cNvPicPr>
          <p:nvPr/>
        </p:nvPicPr>
        <p:blipFill>
          <a:blip r:embed="rId39" cstate="print">
            <a:extLst>
              <a:ext uri="{5AD56FB2-D5BF-44CE-851D-764BCB07C66D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154" name="368122F8-3913-4ED0-807B-487D52A97831"/>
          <p:cNvPicPr>
            <a:picLocks noChangeAspect="1"/>
          </p:cNvPicPr>
          <p:nvPr/>
        </p:nvPicPr>
        <p:blipFill>
          <a:blip r:embed="rId40" cstate="print">
            <a:extLst>
              <a:ext uri="{713E2E10-27B7-4DBE-683E-D8B087036855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155" name="B2639A39-1B2A-463C-5BA6-EEA4825C4E5D"/>
          <p:cNvPicPr>
            <a:picLocks noChangeAspect="1"/>
          </p:cNvPicPr>
          <p:nvPr/>
        </p:nvPicPr>
        <p:blipFill>
          <a:blip r:embed="rId41" cstate="print">
            <a:extLst>
              <a:ext uri="{613029E3-A76A-4C33-0AF0-24DC12DCD749}"/>
            </a:extLst>
          </a:blip>
          <a:stretch>
            <a:fillRect/>
          </a:stretch>
        </p:blipFill>
        <p:spPr>
          <a:xfrm>
            <a:off x="2280031" y="3084525"/>
            <a:ext cx="457200" cy="142875"/>
          </a:xfrm>
          <a:prstGeom prst="rect">
            <a:avLst/>
          </a:prstGeom>
        </p:spPr>
      </p:pic>
      <p:pic>
        <p:nvPicPr>
          <p:cNvPr id="1156" name="3EB4817F-5B25-4913-1A5E-1F6DC627D3E4"/>
          <p:cNvPicPr>
            <a:picLocks noChangeAspect="1"/>
          </p:cNvPicPr>
          <p:nvPr/>
        </p:nvPicPr>
        <p:blipFill>
          <a:blip r:embed="rId40" cstate="print">
            <a:extLst>
              <a:ext uri="{B29C3F1D-C43D-4976-69CE-09869838C53A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157" name="6A384168-D434-4D52-6D45-99094424954E"/>
          <p:cNvPicPr>
            <a:picLocks noChangeAspect="1"/>
          </p:cNvPicPr>
          <p:nvPr/>
        </p:nvPicPr>
        <p:blipFill>
          <a:blip r:embed="rId39" cstate="print">
            <a:extLst>
              <a:ext uri="{83146590-280F-41E9-8E0D-7768E628562B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158" name="1937A0FB-A309-4E07-1C70-14595552B4BB"/>
          <p:cNvPicPr>
            <a:picLocks noChangeAspect="1"/>
          </p:cNvPicPr>
          <p:nvPr/>
        </p:nvPicPr>
        <p:blipFill>
          <a:blip r:embed="rId42" cstate="print">
            <a:extLst>
              <a:ext uri="{97AFD2CA-34E7-461B-4ECD-09594BFD8A1B}"/>
            </a:extLst>
          </a:blip>
          <a:stretch>
            <a:fillRect/>
          </a:stretch>
        </p:blipFill>
        <p:spPr>
          <a:xfrm>
            <a:off x="2741841" y="3084525"/>
            <a:ext cx="438150" cy="142875"/>
          </a:xfrm>
          <a:prstGeom prst="rect">
            <a:avLst/>
          </a:prstGeom>
        </p:spPr>
      </p:pic>
      <p:pic>
        <p:nvPicPr>
          <p:cNvPr id="1159" name="6EC98DD1-B911-4B91-50F6-AD303ED99C72"/>
          <p:cNvPicPr>
            <a:picLocks noChangeAspect="1"/>
          </p:cNvPicPr>
          <p:nvPr/>
        </p:nvPicPr>
        <p:blipFill>
          <a:blip r:embed="rId39" cstate="print">
            <a:extLst>
              <a:ext uri="{C78205FD-AF76-4ED7-42BB-E83E515DC66F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160" name="8D451392-1864-472C-0E15-4D0785299824"/>
          <p:cNvPicPr>
            <a:picLocks noChangeAspect="1"/>
          </p:cNvPicPr>
          <p:nvPr/>
        </p:nvPicPr>
        <p:blipFill>
          <a:blip r:embed="rId39" cstate="print">
            <a:extLst>
              <a:ext uri="{3C336086-FB4C-4FC0-5CA4-72A8B455CD03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161" name="3294F4CC-5FDC-4975-6C1F-BAA0322A5ABE"/>
          <p:cNvPicPr>
            <a:picLocks noChangeAspect="1"/>
          </p:cNvPicPr>
          <p:nvPr/>
        </p:nvPicPr>
        <p:blipFill>
          <a:blip r:embed="rId43" cstate="print">
            <a:extLst>
              <a:ext uri="{0FB0E934-5996-4F1E-E6F0-57E64A8D4DCA}"/>
            </a:extLst>
          </a:blip>
          <a:stretch>
            <a:fillRect/>
          </a:stretch>
        </p:blipFill>
        <p:spPr>
          <a:xfrm>
            <a:off x="3182772" y="3084525"/>
            <a:ext cx="409575" cy="142875"/>
          </a:xfrm>
          <a:prstGeom prst="rect">
            <a:avLst/>
          </a:prstGeom>
        </p:spPr>
      </p:pic>
      <p:pic>
        <p:nvPicPr>
          <p:cNvPr id="1162" name="46D5C49D-2443-4333-D1A4-C4DEC18587F5"/>
          <p:cNvPicPr>
            <a:picLocks noChangeAspect="1"/>
          </p:cNvPicPr>
          <p:nvPr/>
        </p:nvPicPr>
        <p:blipFill>
          <a:blip r:embed="rId39" cstate="print">
            <a:extLst>
              <a:ext uri="{5C317313-9DCA-48C5-B7C7-199E1C68C6EB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163" name="EE201A06-E19B-4807-E30C-8FAECF362C33"/>
          <p:cNvPicPr>
            <a:picLocks noChangeAspect="1"/>
          </p:cNvPicPr>
          <p:nvPr/>
        </p:nvPicPr>
        <p:blipFill>
          <a:blip r:embed="rId44" cstate="print">
            <a:extLst>
              <a:ext uri="{CDFA3DA0-2470-4339-4225-97459E586A02}"/>
            </a:extLst>
          </a:blip>
          <a:stretch>
            <a:fillRect/>
          </a:stretch>
        </p:blipFill>
        <p:spPr>
          <a:xfrm>
            <a:off x="3603282" y="3084525"/>
            <a:ext cx="514350" cy="142875"/>
          </a:xfrm>
          <a:prstGeom prst="rect">
            <a:avLst/>
          </a:prstGeom>
        </p:spPr>
      </p:pic>
      <p:pic>
        <p:nvPicPr>
          <p:cNvPr id="1164" name="A9121109-1C10-45FD-07B6-72747865831A"/>
          <p:cNvPicPr>
            <a:picLocks noChangeAspect="1"/>
          </p:cNvPicPr>
          <p:nvPr/>
        </p:nvPicPr>
        <p:blipFill>
          <a:blip r:embed="rId39" cstate="print">
            <a:extLst>
              <a:ext uri="{3FEF5F4C-7D26-4C85-A47E-23AFB873005B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165" name="413CFBC7-F95D-4260-3B83-0F3AA9BC005C"/>
          <p:cNvPicPr>
            <a:picLocks noChangeAspect="1"/>
          </p:cNvPicPr>
          <p:nvPr/>
        </p:nvPicPr>
        <p:blipFill>
          <a:blip r:embed="rId40" cstate="print">
            <a:extLst>
              <a:ext uri="{DC8F680F-99AF-4541-A92B-1F6C1F461ED6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166" name="B8C2E0E5-A973-4BE0-875D-4A01B7C9ED21"/>
          <p:cNvPicPr>
            <a:picLocks noChangeAspect="1"/>
          </p:cNvPicPr>
          <p:nvPr/>
        </p:nvPicPr>
        <p:blipFill>
          <a:blip r:embed="rId39" cstate="print">
            <a:extLst>
              <a:ext uri="{97E33D6E-8F27-429E-01B0-873C23E69DE3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167" name="6B0CDAB5-EB9E-4EE7-221B-88FAB40BFDAC"/>
          <p:cNvPicPr>
            <a:picLocks noChangeAspect="1"/>
          </p:cNvPicPr>
          <p:nvPr/>
        </p:nvPicPr>
        <p:blipFill>
          <a:blip r:embed="rId39" cstate="print">
            <a:extLst>
              <a:ext uri="{1FE97E93-2207-4097-58F2-485B7E6002E5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168" name="26CCB89E-7795-440C-2573-DCB50028F172"/>
          <p:cNvPicPr>
            <a:picLocks noChangeAspect="1"/>
          </p:cNvPicPr>
          <p:nvPr/>
        </p:nvPicPr>
        <p:blipFill>
          <a:blip r:embed="rId40" cstate="print">
            <a:extLst>
              <a:ext uri="{80F13863-4B61-4A8D-0C08-A7777A5EA25C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169" name="B6C1D97E-402D-4B04-C0DF-45072F8688A3"/>
          <p:cNvPicPr>
            <a:picLocks noChangeAspect="1"/>
          </p:cNvPicPr>
          <p:nvPr/>
        </p:nvPicPr>
        <p:blipFill>
          <a:blip r:embed="rId45" cstate="print">
            <a:extLst>
              <a:ext uri="{B0D36C50-CB9F-4FD3-8964-107FBD848E7F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170" name="202FB8AF-35B4-4D76-CC5C-51BE88207915"/>
          <p:cNvPicPr>
            <a:picLocks noChangeAspect="1"/>
          </p:cNvPicPr>
          <p:nvPr/>
        </p:nvPicPr>
        <p:blipFill>
          <a:blip r:embed="rId39" cstate="print">
            <a:extLst>
              <a:ext uri="{24BBFA73-2ABE-498A-35E4-01C7A5BA88CF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171" name="61C5AFE6-767C-4A5B-E661-E4932C6EE503"/>
          <p:cNvPicPr>
            <a:picLocks noChangeAspect="1"/>
          </p:cNvPicPr>
          <p:nvPr/>
        </p:nvPicPr>
        <p:blipFill>
          <a:blip r:embed="rId40" cstate="print">
            <a:extLst>
              <a:ext uri="{3EB0620F-722D-4947-6768-1178A6252F6E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172" name="E3BD494C-056F-4187-9A4B-00CA5FAF194F"/>
          <p:cNvPicPr>
            <a:picLocks noChangeAspect="1"/>
          </p:cNvPicPr>
          <p:nvPr/>
        </p:nvPicPr>
        <p:blipFill>
          <a:blip r:embed="rId40" cstate="print">
            <a:extLst>
              <a:ext uri="{38B60D45-64F8-46CF-65B6-D0152942DAE4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173" name="A9825847-26E6-4FF0-7C1B-6AB7184CBCCA"/>
          <p:cNvPicPr>
            <a:picLocks noChangeAspect="1"/>
          </p:cNvPicPr>
          <p:nvPr/>
        </p:nvPicPr>
        <p:blipFill>
          <a:blip r:embed="rId39" cstate="print">
            <a:extLst>
              <a:ext uri="{E17E43FB-B122-48C5-5EE5-728A13564DBC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174" name="C3BE6796-F068-4E4D-871C-7682257296DA"/>
          <p:cNvPicPr>
            <a:picLocks noChangeAspect="1"/>
          </p:cNvPicPr>
          <p:nvPr/>
        </p:nvPicPr>
        <p:blipFill>
          <a:blip r:embed="rId39" cstate="print">
            <a:extLst>
              <a:ext uri="{E974139B-0430-4BC8-EC9B-C128038D783B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175" name="FDB5C031-F040-4327-1D98-4D8C6BABD43B"/>
          <p:cNvPicPr>
            <a:picLocks noChangeAspect="1"/>
          </p:cNvPicPr>
          <p:nvPr/>
        </p:nvPicPr>
        <p:blipFill>
          <a:blip r:embed="rId40" cstate="print">
            <a:extLst>
              <a:ext uri="{AC41530C-E207-4CD2-44AA-2B26727BCD7E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176" name="2E55DE82-F8B4-4416-B716-3EF922062F7C"/>
          <p:cNvPicPr>
            <a:picLocks noChangeAspect="1"/>
          </p:cNvPicPr>
          <p:nvPr/>
        </p:nvPicPr>
        <p:blipFill>
          <a:blip r:embed="rId39" cstate="print">
            <a:extLst>
              <a:ext uri="{DAB63882-AA91-4D2F-2217-7D5FB44D89CC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177" name="674D57DB-1938-4EED-0BB3-E7552C610A6D"/>
          <p:cNvPicPr>
            <a:picLocks noChangeAspect="1"/>
          </p:cNvPicPr>
          <p:nvPr/>
        </p:nvPicPr>
        <p:blipFill>
          <a:blip r:embed="rId39" cstate="print">
            <a:extLst>
              <a:ext uri="{EB2B2486-723D-4475-972A-48586D46555A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178" name="DD6759B6-BF44-47CB-D83A-876997CF2591"/>
          <p:cNvPicPr>
            <a:picLocks noChangeAspect="1"/>
          </p:cNvPicPr>
          <p:nvPr/>
        </p:nvPicPr>
        <p:blipFill>
          <a:blip r:embed="rId39" cstate="print">
            <a:extLst>
              <a:ext uri="{D5F0F06B-1A66-4D9E-DFF4-21A8CC40F4C7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179" name="08937056-3C54-496C-1498-6EED61DADFC4"/>
          <p:cNvPicPr>
            <a:picLocks noChangeAspect="1"/>
          </p:cNvPicPr>
          <p:nvPr/>
        </p:nvPicPr>
        <p:blipFill>
          <a:blip r:embed="rId46" cstate="print">
            <a:extLst>
              <a:ext uri="{6BC36F36-59CB-4FDE-1420-5C41CF2FDF48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A5031C86-57EF-4894-42B0-224523A01809}"/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0" name="E619FB30-3089-4710-FFD5-BC71E0A6A702"/>
          <p:cNvPicPr>
            <a:picLocks noChangeAspect="1"/>
          </p:cNvPicPr>
          <p:nvPr/>
        </p:nvPicPr>
        <p:blipFill>
          <a:blip r:embed="rId2" cstate="print">
            <a:extLst>
              <a:ext uri="{C4BC8590-F9CF-4A6A-BA7E-55F6AA9AEAA8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181" name="7437A5F5-8299-4572-7B28-A3E93D2E6138"/>
          <p:cNvPicPr>
            <a:picLocks noChangeAspect="1"/>
          </p:cNvPicPr>
          <p:nvPr/>
        </p:nvPicPr>
        <p:blipFill>
          <a:blip r:embed="rId3" cstate="print">
            <a:extLst>
              <a:ext uri="{D5D74235-7F61-4958-C1D1-42CCD8A01406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182" name="F44FBAE9-D7EF-4A5F-5B19-7457507AD351"/>
          <p:cNvPicPr>
            <a:picLocks noChangeAspect="1"/>
          </p:cNvPicPr>
          <p:nvPr/>
        </p:nvPicPr>
        <p:blipFill>
          <a:blip r:embed="rId4" cstate="print">
            <a:extLst>
              <a:ext uri="{19365038-0473-456F-9518-17A85B5F238F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183" name="58A15F91-5FB4-49DF-123F-61B53CA0ACA1"/>
          <p:cNvPicPr>
            <a:picLocks noChangeAspect="1"/>
          </p:cNvPicPr>
          <p:nvPr/>
        </p:nvPicPr>
        <p:blipFill>
          <a:blip r:embed="rId5" cstate="print">
            <a:extLst>
              <a:ext uri="{56935157-4408-4674-AEC0-159529D8F161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184" name="B48FEAD0-042D-465A-FDDC-8A2172835A1E"/>
          <p:cNvPicPr>
            <a:picLocks noChangeAspect="1"/>
          </p:cNvPicPr>
          <p:nvPr/>
        </p:nvPicPr>
        <p:blipFill>
          <a:blip r:embed="rId6" cstate="print">
            <a:extLst>
              <a:ext uri="{E560DA13-5549-4389-49FB-F2F1A74B2C9A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185" name="9330B816-B7D8-4F80-270A-9FAB8FCE85F8"/>
          <p:cNvPicPr>
            <a:picLocks noChangeAspect="1"/>
          </p:cNvPicPr>
          <p:nvPr/>
        </p:nvPicPr>
        <p:blipFill>
          <a:blip r:embed="rId7" cstate="print">
            <a:extLst>
              <a:ext uri="{94E90437-ECBF-4CFA-B2DC-DDD194366757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186" name="51DB1047-8E5C-42ED-5EF6-84FA7B366170"/>
          <p:cNvPicPr>
            <a:picLocks noChangeAspect="1"/>
          </p:cNvPicPr>
          <p:nvPr/>
        </p:nvPicPr>
        <p:blipFill>
          <a:blip r:embed="rId8" cstate="print">
            <a:extLst>
              <a:ext uri="{1E8E6F33-80FE-4EC1-4787-794F17DA92FD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187" name="744283B6-470C-483F-72FC-F66BA81D21EC"/>
          <p:cNvPicPr>
            <a:picLocks noChangeAspect="1"/>
          </p:cNvPicPr>
          <p:nvPr/>
        </p:nvPicPr>
        <p:blipFill>
          <a:blip r:embed="rId9" cstate="print">
            <a:extLst>
              <a:ext uri="{B8ECB7CD-49E7-4DE7-8154-16B4C8C01391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188" name="E498C1FA-0201-4B17-A766-CDF53B6C5850"/>
          <p:cNvPicPr>
            <a:picLocks noChangeAspect="1"/>
          </p:cNvPicPr>
          <p:nvPr/>
        </p:nvPicPr>
        <p:blipFill>
          <a:blip r:embed="rId10" cstate="print">
            <a:extLst>
              <a:ext uri="{1362A2D4-089B-4522-B306-69B5AC139C20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189" name="937634C3-C5D0-4DBB-3222-5C1FBEAA4EC6"/>
          <p:cNvPicPr>
            <a:picLocks noChangeAspect="1"/>
          </p:cNvPicPr>
          <p:nvPr/>
        </p:nvPicPr>
        <p:blipFill>
          <a:blip r:embed="rId11" cstate="print">
            <a:extLst>
              <a:ext uri="{3C0D4616-CF08-415F-8ADF-2657255D1D09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190" name="CBE5AC88-2168-4B8C-8FE6-A9542714D1C3"/>
          <p:cNvPicPr>
            <a:picLocks noChangeAspect="1"/>
          </p:cNvPicPr>
          <p:nvPr/>
        </p:nvPicPr>
        <p:blipFill>
          <a:blip r:embed="rId12" cstate="print">
            <a:extLst>
              <a:ext uri="{6CF72A32-AA15-4500-11E5-59ECC58C014E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191" name="7A7D771C-EA54-4FD1-8AC0-CC8702BBBF75"/>
          <p:cNvPicPr>
            <a:picLocks noChangeAspect="1"/>
          </p:cNvPicPr>
          <p:nvPr/>
        </p:nvPicPr>
        <p:blipFill>
          <a:blip r:embed="rId13" cstate="print">
            <a:extLst>
              <a:ext uri="{78469573-F1A4-4362-F5E6-19077A70EF47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192" name="6B18CB48-7647-4E6B-2129-CC6006F35421"/>
          <p:cNvPicPr>
            <a:picLocks noChangeAspect="1"/>
          </p:cNvPicPr>
          <p:nvPr/>
        </p:nvPicPr>
        <p:blipFill>
          <a:blip r:embed="rId14" cstate="print">
            <a:extLst>
              <a:ext uri="{D5B5D5EA-64D2-434F-CC93-62FDC09C3BD1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193" name="09C9A1A1-2677-4E92-D765-10055328C330"/>
          <p:cNvPicPr>
            <a:picLocks noChangeAspect="1"/>
          </p:cNvPicPr>
          <p:nvPr/>
        </p:nvPicPr>
        <p:blipFill>
          <a:blip r:embed="rId15" cstate="print">
            <a:extLst>
              <a:ext uri="{E99B746C-876C-4CFA-9E5C-6270F62DE280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194" name="13575A25-71C5-48A3-819D-DC1216491CA5"/>
          <p:cNvPicPr>
            <a:picLocks noChangeAspect="1"/>
          </p:cNvPicPr>
          <p:nvPr/>
        </p:nvPicPr>
        <p:blipFill>
          <a:blip r:embed="rId16" cstate="print">
            <a:extLst>
              <a:ext uri="{BFDCECFC-7584-495C-20DB-62A82E0CE95A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195" name="880BB8CD-3083-406F-71F0-8EC5FC778C00"/>
          <p:cNvPicPr>
            <a:picLocks noChangeAspect="1"/>
          </p:cNvPicPr>
          <p:nvPr/>
        </p:nvPicPr>
        <p:blipFill>
          <a:blip r:embed="rId17" cstate="print">
            <a:extLst>
              <a:ext uri="{1E00B9AE-87AB-42F4-309D-7E87C2CB9062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196" name="818CAFCA-4496-4C07-A6C8-713C4B273CFF"/>
          <p:cNvPicPr>
            <a:picLocks noChangeAspect="1"/>
          </p:cNvPicPr>
          <p:nvPr/>
        </p:nvPicPr>
        <p:blipFill>
          <a:blip r:embed="rId18" cstate="print">
            <a:extLst>
              <a:ext uri="{D9FD2A3C-B7CD-4BDD-2628-59855FF77C95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197" name="9DBF62F0-BFED-47C0-3AD7-0676D0A7AE11"/>
          <p:cNvPicPr>
            <a:picLocks noChangeAspect="1"/>
          </p:cNvPicPr>
          <p:nvPr/>
        </p:nvPicPr>
        <p:blipFill>
          <a:blip r:embed="rId19" cstate="print">
            <a:extLst>
              <a:ext uri="{ACB765B4-8F2D-4763-35CD-20F088F35C70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198" name="EC45B132-AC2C-4B56-A3DD-19F0BE34CA87"/>
          <p:cNvPicPr>
            <a:picLocks noChangeAspect="1"/>
          </p:cNvPicPr>
          <p:nvPr/>
        </p:nvPicPr>
        <p:blipFill>
          <a:blip r:embed="rId20" cstate="print">
            <a:extLst>
              <a:ext uri="{F8279482-0D26-4880-49A8-596872753074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199" name="88C3A12A-A737-4E4B-CBC8-7CA8E07FE95A"/>
          <p:cNvPicPr>
            <a:picLocks noChangeAspect="1"/>
          </p:cNvPicPr>
          <p:nvPr/>
        </p:nvPicPr>
        <p:blipFill>
          <a:blip r:embed="rId21" cstate="print">
            <a:extLst>
              <a:ext uri="{E4DD5B73-79D3-4F3F-540E-E8BEA15891D1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200" name="A6E34C8C-8339-4FF8-4A8F-9582D6E2476B"/>
          <p:cNvPicPr>
            <a:picLocks noChangeAspect="1"/>
          </p:cNvPicPr>
          <p:nvPr/>
        </p:nvPicPr>
        <p:blipFill>
          <a:blip r:embed="rId22" cstate="print">
            <a:extLst>
              <a:ext uri="{A5F4F850-5D97-4C17-67D5-9FFD5069807B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201" name="736A3A59-8C01-4622-BC47-081CA3A32A19"/>
          <p:cNvPicPr>
            <a:picLocks noChangeAspect="1"/>
          </p:cNvPicPr>
          <p:nvPr/>
        </p:nvPicPr>
        <p:blipFill>
          <a:blip r:embed="rId23" cstate="print">
            <a:extLst>
              <a:ext uri="{9D884524-8647-4A4A-F9D0-1900A37E1203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202" name="TextBox1202"/>
          <p:cNvSpPr txBox="1"/>
          <p:nvPr/>
        </p:nvSpPr>
        <p:spPr>
          <a:xfrm>
            <a:off x="119843" y="347772"/>
            <a:ext cx="4178300" cy="1193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Granular</a:t>
            </a:r>
            <a:r>
              <a:rPr lang="en-US" altLang="zh-CN" sz="14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Instrumental</a:t>
            </a:r>
            <a:r>
              <a:rPr lang="en-US" altLang="zh-CN" sz="14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</a:p>
          <a:p>
            <a:pPr marL="144022" marR="0" indent="0" eaLnBrk="0">
              <a:lnSpc>
                <a:spcPct val="92000"/>
              </a:lnSpc>
              <a:spcBef>
                <a:spcPts val="1506"/>
              </a:spcBef>
            </a:pP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Idea: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Exploit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heterogeneity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size,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remove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common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shocks.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Factor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analysis:</a:t>
            </a:r>
          </a:p>
          <a:p>
            <a:pPr marL="1625372" marR="0" indent="0" eaLnBrk="0">
              <a:lnSpc>
                <a:spcPct val="63000"/>
              </a:lnSpc>
              <a:spcBef>
                <a:spcPts val="1592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jt</a:t>
            </a:r>
            <a:r>
              <a:rPr lang="en-US" altLang="zh-CN" sz="550" kern="0" spc="4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α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</a:t>
            </a:r>
            <a:r>
              <a:rPr lang="en-US" altLang="zh-CN" sz="55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+ΛF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550" kern="0" spc="6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+ϵ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jt</a:t>
            </a:r>
          </a:p>
          <a:p>
            <a:pPr marL="134798" marR="0" indent="0" eaLnBrk="0">
              <a:lnSpc>
                <a:spcPct val="81000"/>
              </a:lnSpc>
              <a:spcBef>
                <a:spcPts val="963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-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constructed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850" kern="0" spc="-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difference</a:t>
            </a:r>
            <a:r>
              <a:rPr lang="en-US" altLang="zh-CN" sz="850" kern="0" spc="-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850" kern="0" spc="-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share-weighted</a:t>
            </a:r>
            <a:r>
              <a:rPr lang="en-US" altLang="zh-CN" sz="850" kern="0" spc="-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-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equallyT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weighted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shocks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4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leverage,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which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construction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equal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zero:</a:t>
            </a:r>
          </a:p>
        </p:txBody>
      </p:sp>
      <p:sp>
        <p:nvSpPr>
          <p:cNvPr id="1203" name="TextBox1203"/>
          <p:cNvSpPr txBox="1"/>
          <p:nvPr/>
        </p:nvSpPr>
        <p:spPr>
          <a:xfrm>
            <a:off x="1775790" y="1640073"/>
            <a:ext cx="419100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000"/>
              </a:lnSpc>
            </a:pPr>
            <a:r>
              <a:rPr lang="en-US" altLang="zh-CN" sz="850" kern="0" spc="0" baseline="-58824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</a:t>
            </a:r>
            <a:r>
              <a:rPr lang="en-US" altLang="zh-CN" sz="550" kern="0" spc="0" baseline="-9090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58824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0" baseline="47059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X</a:t>
            </a:r>
          </a:p>
          <a:p>
            <a:pPr marL="307101" marR="0" indent="0" eaLnBrk="0">
              <a:lnSpc>
                <a:spcPct val="95000"/>
              </a:lnSpc>
              <a:spcBef>
                <a:spcPts val="201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</a:t>
            </a:r>
          </a:p>
        </p:txBody>
      </p:sp>
      <p:pic>
        <p:nvPicPr>
          <p:cNvPr id="1204" name="E0BE6E18-E115-4F2A-0BA5-9D2DD32A7B9B"/>
          <p:cNvPicPr>
            <a:picLocks noChangeAspect="1"/>
          </p:cNvPicPr>
          <p:nvPr/>
        </p:nvPicPr>
        <p:blipFill>
          <a:blip r:embed="rId24" cstate="print">
            <a:extLst>
              <a:ext uri="{18732762-2443-494F-8D3A-B175D4008696}"/>
            </a:extLst>
          </a:blip>
          <a:stretch>
            <a:fillRect/>
          </a:stretch>
        </p:blipFill>
        <p:spPr>
          <a:xfrm>
            <a:off x="2212693" y="1693875"/>
            <a:ext cx="304800" cy="133350"/>
          </a:xfrm>
          <a:prstGeom prst="rect">
            <a:avLst/>
          </a:prstGeom>
        </p:spPr>
      </p:pic>
      <p:pic>
        <p:nvPicPr>
          <p:cNvPr id="1205" name="6331F666-9A89-4399-4AF8-D2E0AB3A747C"/>
          <p:cNvPicPr>
            <a:picLocks noChangeAspect="1"/>
          </p:cNvPicPr>
          <p:nvPr/>
        </p:nvPicPr>
        <p:blipFill>
          <a:blip r:embed="rId25" cstate="print">
            <a:extLst>
              <a:ext uri="{312A208A-C1B0-468D-51E2-827C55C3F2C5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sp>
        <p:nvSpPr>
          <p:cNvPr id="1206" name="TextBox1206"/>
          <p:cNvSpPr txBox="1"/>
          <p:nvPr/>
        </p:nvSpPr>
        <p:spPr>
          <a:xfrm>
            <a:off x="2566907" y="1627347"/>
            <a:ext cx="88900" cy="3048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6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-5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</a:p>
        </p:txBody>
      </p:sp>
      <p:pic>
        <p:nvPicPr>
          <p:cNvPr id="1207" name="24679727-E212-4469-11D7-49A776391A67"/>
          <p:cNvPicPr>
            <a:picLocks noChangeAspect="1"/>
          </p:cNvPicPr>
          <p:nvPr/>
        </p:nvPicPr>
        <p:blipFill>
          <a:blip r:embed="rId26" cstate="print">
            <a:extLst>
              <a:ext uri="{846A7D69-D0F0-4F7F-BE7E-E33CFE24A6E4}"/>
            </a:extLst>
          </a:blip>
          <a:stretch>
            <a:fillRect/>
          </a:stretch>
        </p:blipFill>
        <p:spPr>
          <a:xfrm>
            <a:off x="2553341" y="1751025"/>
            <a:ext cx="104775" cy="19050"/>
          </a:xfrm>
          <a:prstGeom prst="rect">
            <a:avLst/>
          </a:prstGeom>
        </p:spPr>
      </p:pic>
      <p:pic>
        <p:nvPicPr>
          <p:cNvPr id="1208" name="63618D9D-5AD1-461D-2B76-51C6EC81B709"/>
          <p:cNvPicPr>
            <a:picLocks noChangeAspect="1"/>
          </p:cNvPicPr>
          <p:nvPr/>
        </p:nvPicPr>
        <p:blipFill>
          <a:blip r:embed="rId27" cstate="print">
            <a:extLst>
              <a:ext uri="{21B6E435-1097-4115-90CD-7405010E2BEC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1209" name="TextBox1209"/>
          <p:cNvSpPr txBox="1"/>
          <p:nvPr/>
        </p:nvSpPr>
        <p:spPr>
          <a:xfrm>
            <a:off x="2668287" y="1702133"/>
            <a:ext cx="1397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ϵ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jt</a:t>
            </a:r>
          </a:p>
        </p:txBody>
      </p:sp>
      <p:pic>
        <p:nvPicPr>
          <p:cNvPr id="1210" name="A38CC305-9BE4-4A88-CBDD-DE5D92CF6EE6"/>
          <p:cNvPicPr>
            <a:picLocks noChangeAspect="1"/>
          </p:cNvPicPr>
          <p:nvPr/>
        </p:nvPicPr>
        <p:blipFill>
          <a:blip r:embed="rId28" cstate="print">
            <a:extLst>
              <a:ext uri="{7EAEC3FD-84AB-46E1-48FA-A4DB0F324220}"/>
            </a:extLst>
          </a:blip>
          <a:stretch>
            <a:fillRect/>
          </a:stretch>
        </p:blipFill>
        <p:spPr>
          <a:xfrm>
            <a:off x="2591816" y="1893900"/>
            <a:ext cx="19050" cy="28575"/>
          </a:xfrm>
          <a:prstGeom prst="rect">
            <a:avLst/>
          </a:prstGeom>
        </p:spPr>
      </p:pic>
      <p:pic>
        <p:nvPicPr>
          <p:cNvPr id="1211" name="DA3897CF-0EA3-4DBB-8154-18FECD119D2B"/>
          <p:cNvPicPr>
            <a:picLocks noChangeAspect="1"/>
          </p:cNvPicPr>
          <p:nvPr/>
        </p:nvPicPr>
        <p:blipFill>
          <a:blip r:embed="rId28" cstate="print">
            <a:extLst>
              <a:ext uri="{DCF507D6-AB43-41CE-9BD1-FB119918C6C0}"/>
            </a:extLst>
          </a:blip>
          <a:stretch>
            <a:fillRect/>
          </a:stretch>
        </p:blipFill>
        <p:spPr>
          <a:xfrm>
            <a:off x="2707653" y="1893900"/>
            <a:ext cx="19050" cy="28575"/>
          </a:xfrm>
          <a:prstGeom prst="rect">
            <a:avLst/>
          </a:prstGeom>
        </p:spPr>
      </p:pic>
      <p:pic>
        <p:nvPicPr>
          <p:cNvPr id="1212" name="BAB2C038-7867-4F5C-FDFE-CD20FAC4EBB4"/>
          <p:cNvPicPr>
            <a:picLocks noChangeAspect="1"/>
          </p:cNvPicPr>
          <p:nvPr/>
        </p:nvPicPr>
        <p:blipFill>
          <a:blip r:embed="rId29" cstate="print">
            <a:extLst>
              <a:ext uri="{91626C27-8BCD-42B4-76B3-CB596F19B0C4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sp>
        <p:nvSpPr>
          <p:cNvPr id="1213" name="TextBox1213"/>
          <p:cNvSpPr txBox="1"/>
          <p:nvPr/>
        </p:nvSpPr>
        <p:spPr>
          <a:xfrm>
            <a:off x="257260" y="1877868"/>
            <a:ext cx="3619500" cy="381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0578" marR="0" indent="0" eaLnBrk="0">
              <a:lnSpc>
                <a:spcPct val="159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|{z}</a:t>
            </a:r>
          </a:p>
          <a:p>
            <a:pPr marL="0" marR="0" indent="0" eaLnBrk="0">
              <a:lnSpc>
                <a:spcPct val="92000"/>
              </a:lnSpc>
              <a:spcBef>
                <a:spcPts val="526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factor</a:t>
            </a:r>
            <a:r>
              <a:rPr lang="en-US" altLang="zh-CN" sz="8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recovered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taking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cumulative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GIV:</a:t>
            </a:r>
          </a:p>
        </p:txBody>
      </p:sp>
      <p:sp>
        <p:nvSpPr>
          <p:cNvPr id="1214" name="TextBox1214"/>
          <p:cNvSpPr txBox="1"/>
          <p:nvPr/>
        </p:nvSpPr>
        <p:spPr>
          <a:xfrm>
            <a:off x="2609363" y="1966227"/>
            <a:ext cx="139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=0</a:t>
            </a:r>
          </a:p>
        </p:txBody>
      </p:sp>
      <p:sp>
        <p:nvSpPr>
          <p:cNvPr id="1215" name="TextBox1215"/>
          <p:cNvSpPr txBox="1"/>
          <p:nvPr/>
        </p:nvSpPr>
        <p:spPr>
          <a:xfrm>
            <a:off x="1989354" y="2485206"/>
            <a:ext cx="3048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1216" name="TextBox1216"/>
          <p:cNvSpPr txBox="1"/>
          <p:nvPr/>
        </p:nvSpPr>
        <p:spPr>
          <a:xfrm>
            <a:off x="2288299" y="2371637"/>
            <a:ext cx="165100" cy="355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8333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</a:p>
          <a:p>
            <a:pPr marL="0" marR="0" indent="0" eaLnBrk="0">
              <a:lnSpc>
                <a:spcPct val="140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X</a:t>
            </a:r>
          </a:p>
          <a:p>
            <a:pPr marL="16988" marR="0" indent="0" eaLnBrk="0">
              <a:lnSpc>
                <a:spcPct val="95000"/>
              </a:lnSpc>
              <a:spcBef>
                <a:spcPts val="187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t=0</a:t>
            </a:r>
          </a:p>
        </p:txBody>
      </p:sp>
      <p:sp>
        <p:nvSpPr>
          <p:cNvPr id="1217" name="TextBox1217"/>
          <p:cNvSpPr txBox="1"/>
          <p:nvPr/>
        </p:nvSpPr>
        <p:spPr>
          <a:xfrm>
            <a:off x="2473668" y="2485206"/>
            <a:ext cx="1270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</a:p>
        </p:txBody>
      </p:sp>
      <p:sp>
        <p:nvSpPr>
          <p:cNvPr id="1218" name="TextBox1218"/>
          <p:cNvSpPr txBox="1"/>
          <p:nvPr/>
        </p:nvSpPr>
        <p:spPr>
          <a:xfrm>
            <a:off x="260562" y="2821363"/>
            <a:ext cx="38735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highly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correlated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Leverage,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uncorrelated</a:t>
            </a:r>
            <a:r>
              <a:rPr lang="en-US" altLang="zh-CN" sz="8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VIX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RGDP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</a:p>
        </p:txBody>
      </p:sp>
      <p:pic>
        <p:nvPicPr>
          <p:cNvPr id="1219" name="1437377F-76EB-4BF0-5AD1-74729CDCB857"/>
          <p:cNvPicPr>
            <a:picLocks noChangeAspect="1"/>
          </p:cNvPicPr>
          <p:nvPr/>
        </p:nvPicPr>
        <p:blipFill>
          <a:blip r:embed="rId30" cstate="print">
            <a:extLst>
              <a:ext uri="{B72886D3-BCA1-42D8-FF08-F77D38A98DF8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1220" name="TextBox1220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15/21</a:t>
            </a:r>
          </a:p>
        </p:txBody>
      </p:sp>
      <p:pic>
        <p:nvPicPr>
          <p:cNvPr id="1221" name="3D2C2A01-DD82-4A10-E056-AE981BF7D183"/>
          <p:cNvPicPr>
            <a:picLocks noChangeAspect="1"/>
          </p:cNvPicPr>
          <p:nvPr/>
        </p:nvPicPr>
        <p:blipFill>
          <a:blip r:embed="rId31" cstate="print">
            <a:extLst>
              <a:ext uri="{BC980AE0-4024-4ACE-17BA-C1ACEEBF2A34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222" name="25003326-55E1-497E-2A56-2C3F6B9117E3"/>
          <p:cNvPicPr>
            <a:picLocks noChangeAspect="1"/>
          </p:cNvPicPr>
          <p:nvPr/>
        </p:nvPicPr>
        <p:blipFill>
          <a:blip r:embed="rId32" cstate="print">
            <a:extLst>
              <a:ext uri="{E1E3F5B7-A1BA-479E-966D-14C462454E4E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223" name="6DCF66A3-D26E-428F-5436-EAA9F059F0C0"/>
          <p:cNvPicPr>
            <a:picLocks noChangeAspect="1"/>
          </p:cNvPicPr>
          <p:nvPr/>
        </p:nvPicPr>
        <p:blipFill>
          <a:blip r:embed="rId32" cstate="print">
            <a:extLst>
              <a:ext uri="{4C1870CD-CACF-446E-C338-DB3BAA56889F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224" name="4E806739-D7DF-42C3-D7F5-156431A82764"/>
          <p:cNvPicPr>
            <a:picLocks noChangeAspect="1"/>
          </p:cNvPicPr>
          <p:nvPr/>
        </p:nvPicPr>
        <p:blipFill>
          <a:blip r:embed="rId31" cstate="print">
            <a:extLst>
              <a:ext uri="{3496CFE7-F5BA-41B0-5860-3860D0DE86CA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225" name="F43CDC06-C60B-41DA-6D40-6B079AABCACB"/>
          <p:cNvPicPr>
            <a:picLocks noChangeAspect="1"/>
          </p:cNvPicPr>
          <p:nvPr/>
        </p:nvPicPr>
        <p:blipFill>
          <a:blip r:embed="rId31" cstate="print">
            <a:extLst>
              <a:ext uri="{0004F980-4C67-4A0C-0586-6A6F33D38396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226" name="52907BF2-8356-403C-FB26-3D091CB55408"/>
          <p:cNvPicPr>
            <a:picLocks noChangeAspect="1"/>
          </p:cNvPicPr>
          <p:nvPr/>
        </p:nvPicPr>
        <p:blipFill>
          <a:blip r:embed="rId31" cstate="print">
            <a:extLst>
              <a:ext uri="{18903092-832F-4ECA-BDC4-667B4FA32830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227" name="47628BC9-71A7-4C31-5727-775BF157DC6C"/>
          <p:cNvPicPr>
            <a:picLocks noChangeAspect="1"/>
          </p:cNvPicPr>
          <p:nvPr/>
        </p:nvPicPr>
        <p:blipFill>
          <a:blip r:embed="rId33" cstate="print">
            <a:extLst>
              <a:ext uri="{54B73187-506F-45A1-728D-E46B8B795680}"/>
            </a:extLst>
          </a:blip>
          <a:stretch>
            <a:fillRect/>
          </a:stretch>
        </p:blipFill>
        <p:spPr>
          <a:xfrm>
            <a:off x="240398" y="2932125"/>
            <a:ext cx="533400" cy="133350"/>
          </a:xfrm>
          <a:prstGeom prst="rect">
            <a:avLst/>
          </a:prstGeom>
        </p:spPr>
      </p:pic>
      <p:pic>
        <p:nvPicPr>
          <p:cNvPr id="1228" name="9E1FCABE-7677-4854-BAB8-8ACCEB1EEC22"/>
          <p:cNvPicPr>
            <a:picLocks noChangeAspect="1"/>
          </p:cNvPicPr>
          <p:nvPr/>
        </p:nvPicPr>
        <p:blipFill>
          <a:blip r:embed="rId31" cstate="print">
            <a:extLst>
              <a:ext uri="{AB2A9387-CBA9-4484-97C5-295942EF61B9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229" name="F7E3FA0D-064A-48A1-A601-1962B767F8BF"/>
          <p:cNvPicPr>
            <a:picLocks noChangeAspect="1"/>
          </p:cNvPicPr>
          <p:nvPr/>
        </p:nvPicPr>
        <p:blipFill>
          <a:blip r:embed="rId31" cstate="print">
            <a:extLst>
              <a:ext uri="{69A93FFC-F3B3-4E78-2504-E494B4D52E62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230" name="E42ED151-09C5-42EC-113B-B763C203B94F"/>
          <p:cNvPicPr>
            <a:picLocks noChangeAspect="1"/>
          </p:cNvPicPr>
          <p:nvPr/>
        </p:nvPicPr>
        <p:blipFill>
          <a:blip r:embed="rId32" cstate="print">
            <a:extLst>
              <a:ext uri="{551C6CBE-A209-4FDE-AB6A-2B909F3EAD15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231" name="DF689AE5-4DF6-40AE-A33D-4E0DB239E1F7"/>
          <p:cNvPicPr>
            <a:picLocks noChangeAspect="1"/>
          </p:cNvPicPr>
          <p:nvPr/>
        </p:nvPicPr>
        <p:blipFill>
          <a:blip r:embed="rId31" cstate="print">
            <a:extLst>
              <a:ext uri="{54E66CAE-EB57-4CAF-F7D2-2F985507476A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232" name="4B8E04CA-3825-40E9-2613-7F9A7A7E9A85"/>
          <p:cNvPicPr>
            <a:picLocks noChangeAspect="1"/>
          </p:cNvPicPr>
          <p:nvPr/>
        </p:nvPicPr>
        <p:blipFill>
          <a:blip r:embed="rId31" cstate="print">
            <a:extLst>
              <a:ext uri="{AEBACE28-2756-4F6C-D324-35793A2B16AF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233" name="E53D0FCE-7796-48AF-7856-C28DC60D3638"/>
          <p:cNvPicPr>
            <a:picLocks noChangeAspect="1"/>
          </p:cNvPicPr>
          <p:nvPr/>
        </p:nvPicPr>
        <p:blipFill>
          <a:blip r:embed="rId32" cstate="print">
            <a:extLst>
              <a:ext uri="{37EA6585-9998-4791-33F8-46B7179CF0A1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234" name="E80C3F88-F1B5-4811-EC2A-E924153A8FE7"/>
          <p:cNvPicPr>
            <a:picLocks noChangeAspect="1"/>
          </p:cNvPicPr>
          <p:nvPr/>
        </p:nvPicPr>
        <p:blipFill>
          <a:blip r:embed="rId31" cstate="print">
            <a:extLst>
              <a:ext uri="{8CA21C6F-C55E-4D7A-FB80-6860C27F3AE2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235" name="AC4F1FC5-18AF-4FD9-A2B3-F84553ED225F"/>
          <p:cNvPicPr>
            <a:picLocks noChangeAspect="1"/>
          </p:cNvPicPr>
          <p:nvPr/>
        </p:nvPicPr>
        <p:blipFill>
          <a:blip r:embed="rId32" cstate="print">
            <a:extLst>
              <a:ext uri="{9FEF3919-07DD-4317-10CC-17D43E4FEFC1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236" name="81C52CF8-DB21-4385-13C2-63F996A3F355"/>
          <p:cNvPicPr>
            <a:picLocks noChangeAspect="1"/>
          </p:cNvPicPr>
          <p:nvPr/>
        </p:nvPicPr>
        <p:blipFill>
          <a:blip r:embed="rId32" cstate="print">
            <a:extLst>
              <a:ext uri="{467E13C1-72FD-4157-4B55-3EDB677161E1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237" name="24C2A876-F8AF-4508-2A1B-0B1A819A5F01"/>
          <p:cNvPicPr>
            <a:picLocks noChangeAspect="1"/>
          </p:cNvPicPr>
          <p:nvPr/>
        </p:nvPicPr>
        <p:blipFill>
          <a:blip r:embed="rId31" cstate="print">
            <a:extLst>
              <a:ext uri="{FAE3EB6E-7ADA-4228-E353-7F5E2082BFD4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238" name="2A5D93EA-CF75-4585-CBF6-F28C36BA659C"/>
          <p:cNvPicPr>
            <a:picLocks noChangeAspect="1"/>
          </p:cNvPicPr>
          <p:nvPr/>
        </p:nvPicPr>
        <p:blipFill>
          <a:blip r:embed="rId31" cstate="print">
            <a:extLst>
              <a:ext uri="{E56E00C3-7901-40DA-60CB-F5E7852E8EA5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239" name="CB9762FD-26ED-425A-78C1-9F18F084ED06"/>
          <p:cNvPicPr>
            <a:picLocks noChangeAspect="1"/>
          </p:cNvPicPr>
          <p:nvPr/>
        </p:nvPicPr>
        <p:blipFill>
          <a:blip r:embed="rId32" cstate="print">
            <a:extLst>
              <a:ext uri="{D7B1A2A3-D5F6-4D24-F616-050A09370B5B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240" name="0146FCC1-29D8-4F3F-FBA0-08118EEA04E1"/>
          <p:cNvPicPr>
            <a:picLocks noChangeAspect="1"/>
          </p:cNvPicPr>
          <p:nvPr/>
        </p:nvPicPr>
        <p:blipFill>
          <a:blip r:embed="rId31" cstate="print">
            <a:extLst>
              <a:ext uri="{FBF6269B-0664-4FE3-F6C7-EC1930402C74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241" name="8773AD86-5AB8-46ED-84A2-4037B1A898CF"/>
          <p:cNvPicPr>
            <a:picLocks noChangeAspect="1"/>
          </p:cNvPicPr>
          <p:nvPr/>
        </p:nvPicPr>
        <p:blipFill>
          <a:blip r:embed="rId31" cstate="print">
            <a:extLst>
              <a:ext uri="{63651E0B-DF9E-4CC7-6E3F-E753666B584D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242" name="A147E688-1C3C-413C-7B9D-FC6FF3BAC3FA"/>
          <p:cNvPicPr>
            <a:picLocks noChangeAspect="1"/>
          </p:cNvPicPr>
          <p:nvPr/>
        </p:nvPicPr>
        <p:blipFill>
          <a:blip r:embed="rId34" cstate="print">
            <a:extLst>
              <a:ext uri="{2EE89590-8C1F-4BCA-BF15-08CFBA650E9C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243" name="ADE103B3-E984-431B-3C94-A04FA738EECC"/>
          <p:cNvPicPr>
            <a:picLocks noChangeAspect="1"/>
          </p:cNvPicPr>
          <p:nvPr/>
        </p:nvPicPr>
        <p:blipFill>
          <a:blip r:embed="rId31" cstate="print">
            <a:extLst>
              <a:ext uri="{5FEE9F5C-861B-4473-61B7-8E279CA91888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244" name="64FB385C-8033-4149-9170-571288448C9D"/>
          <p:cNvPicPr>
            <a:picLocks noChangeAspect="1"/>
          </p:cNvPicPr>
          <p:nvPr/>
        </p:nvPicPr>
        <p:blipFill>
          <a:blip r:embed="rId35" cstate="print">
            <a:extLst>
              <a:ext uri="{C51DCAD6-E535-491F-D4B8-BB1DD906CAE6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C852A807-E22A-42AE-E434-D25514FCE298}"/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5" name="2A770A83-555D-464E-3BF5-D2CD5C844B1A"/>
          <p:cNvPicPr>
            <a:picLocks noChangeAspect="1"/>
          </p:cNvPicPr>
          <p:nvPr/>
        </p:nvPicPr>
        <p:blipFill>
          <a:blip r:embed="rId2" cstate="print">
            <a:extLst>
              <a:ext uri="{91187DBE-7FD3-4091-A5F9-D80E337908D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246" name="6B6AFCCD-0ACF-40DA-5394-9E90A421AD32"/>
          <p:cNvPicPr>
            <a:picLocks noChangeAspect="1"/>
          </p:cNvPicPr>
          <p:nvPr/>
        </p:nvPicPr>
        <p:blipFill>
          <a:blip r:embed="rId3" cstate="print">
            <a:extLst>
              <a:ext uri="{A45AD207-16BF-4C0E-7F24-5ED69121216F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247" name="D08378C0-3212-45C4-059C-6FAE8182B58F"/>
          <p:cNvPicPr>
            <a:picLocks noChangeAspect="1"/>
          </p:cNvPicPr>
          <p:nvPr/>
        </p:nvPicPr>
        <p:blipFill>
          <a:blip r:embed="rId4" cstate="print">
            <a:extLst>
              <a:ext uri="{5FF2BC77-E856-4041-C0C5-EEABC164A0B1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248" name="01825FD4-BAA6-4B77-87BC-4AEDC85C3632"/>
          <p:cNvPicPr>
            <a:picLocks noChangeAspect="1"/>
          </p:cNvPicPr>
          <p:nvPr/>
        </p:nvPicPr>
        <p:blipFill>
          <a:blip r:embed="rId5" cstate="print">
            <a:extLst>
              <a:ext uri="{79954FAE-38F6-466C-7C07-169DA9825EBC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249" name="A71C0BCE-C267-4709-F67B-B5A35F6B9C32"/>
          <p:cNvPicPr>
            <a:picLocks noChangeAspect="1"/>
          </p:cNvPicPr>
          <p:nvPr/>
        </p:nvPicPr>
        <p:blipFill>
          <a:blip r:embed="rId6" cstate="print">
            <a:extLst>
              <a:ext uri="{FA44EE75-32D0-411F-00AB-695330FE42CA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250" name="189E2AF7-D1B4-4371-4432-1E866F267CEC"/>
          <p:cNvPicPr>
            <a:picLocks noChangeAspect="1"/>
          </p:cNvPicPr>
          <p:nvPr/>
        </p:nvPicPr>
        <p:blipFill>
          <a:blip r:embed="rId7" cstate="print">
            <a:extLst>
              <a:ext uri="{76782742-A04A-47A8-6F3C-952A194D0ACE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251" name="2256E506-A3D3-4E1D-DFEE-E1AFDB3A5285"/>
          <p:cNvPicPr>
            <a:picLocks noChangeAspect="1"/>
          </p:cNvPicPr>
          <p:nvPr/>
        </p:nvPicPr>
        <p:blipFill>
          <a:blip r:embed="rId8" cstate="print">
            <a:extLst>
              <a:ext uri="{4B66A5DC-D958-42FC-4255-D14FFFAAE6C3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252" name="4EB23B2B-E4E2-4437-F6E6-A272B43B5635"/>
          <p:cNvPicPr>
            <a:picLocks noChangeAspect="1"/>
          </p:cNvPicPr>
          <p:nvPr/>
        </p:nvPicPr>
        <p:blipFill>
          <a:blip r:embed="rId9" cstate="print">
            <a:extLst>
              <a:ext uri="{38DD6554-ABBA-4CC8-C2FF-057513BEF285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253" name="D767A80D-46B1-4157-4B6F-4897D34389FB"/>
          <p:cNvPicPr>
            <a:picLocks noChangeAspect="1"/>
          </p:cNvPicPr>
          <p:nvPr/>
        </p:nvPicPr>
        <p:blipFill>
          <a:blip r:embed="rId10" cstate="print">
            <a:extLst>
              <a:ext uri="{7F3FE728-5EEB-4A75-A6EB-E3EFFCA5D265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254" name="C8246652-3D05-4EF1-1069-5EB1CB4ED947"/>
          <p:cNvPicPr>
            <a:picLocks noChangeAspect="1"/>
          </p:cNvPicPr>
          <p:nvPr/>
        </p:nvPicPr>
        <p:blipFill>
          <a:blip r:embed="rId11" cstate="print">
            <a:extLst>
              <a:ext uri="{37720051-5FD6-4A99-F627-72354AA56AD7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255" name="6DB55CE5-7D73-4CC1-FD8B-9B1E5B4D5ECF"/>
          <p:cNvPicPr>
            <a:picLocks noChangeAspect="1"/>
          </p:cNvPicPr>
          <p:nvPr/>
        </p:nvPicPr>
        <p:blipFill>
          <a:blip r:embed="rId12" cstate="print">
            <a:extLst>
              <a:ext uri="{746300C9-0322-437D-1DFF-3E8BDDD4987B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256" name="D8D27530-60EA-4BDC-5B39-FA2679884359"/>
          <p:cNvPicPr>
            <a:picLocks noChangeAspect="1"/>
          </p:cNvPicPr>
          <p:nvPr/>
        </p:nvPicPr>
        <p:blipFill>
          <a:blip r:embed="rId13" cstate="print">
            <a:extLst>
              <a:ext uri="{5D82B266-2135-4012-6B41-352747FA4170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257" name="34FA2E8A-A005-469F-EFF5-825D356C5879"/>
          <p:cNvPicPr>
            <a:picLocks noChangeAspect="1"/>
          </p:cNvPicPr>
          <p:nvPr/>
        </p:nvPicPr>
        <p:blipFill>
          <a:blip r:embed="rId14" cstate="print">
            <a:extLst>
              <a:ext uri="{3313963F-51AB-4EBE-1B05-F5DE818E3672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258" name="562136E6-6174-4729-D013-BC8836327AA2"/>
          <p:cNvPicPr>
            <a:picLocks noChangeAspect="1"/>
          </p:cNvPicPr>
          <p:nvPr/>
        </p:nvPicPr>
        <p:blipFill>
          <a:blip r:embed="rId15" cstate="print">
            <a:extLst>
              <a:ext uri="{4DAB3351-E585-468D-7DDA-52F7AE5D5523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259" name="154CBFF1-95DE-48F1-E5D5-EB88DF58860C"/>
          <p:cNvPicPr>
            <a:picLocks noChangeAspect="1"/>
          </p:cNvPicPr>
          <p:nvPr/>
        </p:nvPicPr>
        <p:blipFill>
          <a:blip r:embed="rId16" cstate="print">
            <a:extLst>
              <a:ext uri="{F8C3BE0E-CEEE-4BCA-247F-B60E2EAC8DEE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260" name="173365B3-A4DA-44B8-474C-71E296957EB1"/>
          <p:cNvPicPr>
            <a:picLocks noChangeAspect="1"/>
          </p:cNvPicPr>
          <p:nvPr/>
        </p:nvPicPr>
        <p:blipFill>
          <a:blip r:embed="rId17" cstate="print">
            <a:extLst>
              <a:ext uri="{1C3356A4-7119-4164-6FF2-9C4910EBEA67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261" name="D39BA01D-913C-4411-5267-CA4718575EC0"/>
          <p:cNvPicPr>
            <a:picLocks noChangeAspect="1"/>
          </p:cNvPicPr>
          <p:nvPr/>
        </p:nvPicPr>
        <p:blipFill>
          <a:blip r:embed="rId18" cstate="print">
            <a:extLst>
              <a:ext uri="{CCBD3598-CE0E-4059-30A8-EF57A669E002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262" name="91AEF546-4FF7-48A0-4332-6F6100BD1C6A"/>
          <p:cNvPicPr>
            <a:picLocks noChangeAspect="1"/>
          </p:cNvPicPr>
          <p:nvPr/>
        </p:nvPicPr>
        <p:blipFill>
          <a:blip r:embed="rId19" cstate="print">
            <a:extLst>
              <a:ext uri="{EF2BB772-272C-4699-B9C0-BB7088341A1F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263" name="033DAEF4-82A1-4982-EEC8-0A7354062317"/>
          <p:cNvPicPr>
            <a:picLocks noChangeAspect="1"/>
          </p:cNvPicPr>
          <p:nvPr/>
        </p:nvPicPr>
        <p:blipFill>
          <a:blip r:embed="rId20" cstate="print">
            <a:extLst>
              <a:ext uri="{E4591370-3255-4273-6695-EF29F9EFDEFF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264" name="9379A440-6115-4E5B-D6E3-8EB0A03AADD1"/>
          <p:cNvPicPr>
            <a:picLocks noChangeAspect="1"/>
          </p:cNvPicPr>
          <p:nvPr/>
        </p:nvPicPr>
        <p:blipFill>
          <a:blip r:embed="rId21" cstate="print">
            <a:extLst>
              <a:ext uri="{3C05D3C8-4B43-44B6-EAD5-6E73CF4827BA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265" name="F973F461-4396-4C70-95DD-BA10BE3FB363"/>
          <p:cNvPicPr>
            <a:picLocks noChangeAspect="1"/>
          </p:cNvPicPr>
          <p:nvPr/>
        </p:nvPicPr>
        <p:blipFill>
          <a:blip r:embed="rId22" cstate="print">
            <a:extLst>
              <a:ext uri="{19A822CC-719F-4AFD-D97F-02A68CB86451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266" name="FA772EB2-ACB1-48CC-58EB-67FF1E6F1EC1"/>
          <p:cNvPicPr>
            <a:picLocks noChangeAspect="1"/>
          </p:cNvPicPr>
          <p:nvPr/>
        </p:nvPicPr>
        <p:blipFill>
          <a:blip r:embed="rId23" cstate="print">
            <a:extLst>
              <a:ext uri="{47D8A2F8-B429-4AF7-8431-6E4216E763F2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267" name="TextBox1267"/>
          <p:cNvSpPr txBox="1"/>
          <p:nvPr/>
        </p:nvSpPr>
        <p:spPr>
          <a:xfrm>
            <a:off x="112920" y="347772"/>
            <a:ext cx="13843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Additional</a:t>
            </a:r>
            <a:r>
              <a:rPr lang="en-US" altLang="zh-CN" sz="1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</a:p>
        </p:txBody>
      </p:sp>
      <p:pic>
        <p:nvPicPr>
          <p:cNvPr id="1268" name="5E3E0508-0F34-4074-F49A-4807C6B76C92"/>
          <p:cNvPicPr>
            <a:picLocks noChangeAspect="1"/>
          </p:cNvPicPr>
          <p:nvPr/>
        </p:nvPicPr>
        <p:blipFill>
          <a:blip r:embed="rId24" cstate="print">
            <a:extLst>
              <a:ext uri="{108A8655-8EE8-4416-2AC5-713CA43A9778}"/>
            </a:extLst>
          </a:blip>
          <a:stretch>
            <a:fillRect/>
          </a:stretch>
        </p:blipFill>
        <p:spPr>
          <a:xfrm>
            <a:off x="481305" y="865200"/>
            <a:ext cx="3619500" cy="38100"/>
          </a:xfrm>
          <a:prstGeom prst="rect">
            <a:avLst/>
          </a:prstGeom>
        </p:spPr>
      </p:pic>
      <p:sp>
        <p:nvSpPr>
          <p:cNvPr id="1269" name="TextBox1269"/>
          <p:cNvSpPr txBox="1"/>
          <p:nvPr/>
        </p:nvSpPr>
        <p:spPr>
          <a:xfrm>
            <a:off x="2464628" y="933910"/>
            <a:ext cx="1092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0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Dependent</a:t>
            </a:r>
            <a:r>
              <a:rPr lang="en-US" altLang="zh-CN" sz="6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  <a:r>
              <a:rPr lang="en-US" altLang="zh-CN" sz="6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pic>
        <p:nvPicPr>
          <p:cNvPr id="1270" name="58280168-1077-489B-43A6-0FBD074AE063"/>
          <p:cNvPicPr>
            <a:picLocks noChangeAspect="1"/>
          </p:cNvPicPr>
          <p:nvPr/>
        </p:nvPicPr>
        <p:blipFill>
          <a:blip r:embed="rId25" cstate="print">
            <a:extLst>
              <a:ext uri="{95F68B49-2D16-41C2-EA5E-AD74C37102CE}"/>
            </a:extLst>
          </a:blip>
          <a:stretch>
            <a:fillRect/>
          </a:stretch>
        </p:blipFill>
        <p:spPr>
          <a:xfrm>
            <a:off x="1880555" y="1046175"/>
            <a:ext cx="2219325" cy="9525"/>
          </a:xfrm>
          <a:prstGeom prst="rect">
            <a:avLst/>
          </a:prstGeom>
        </p:spPr>
      </p:pic>
      <p:sp>
        <p:nvSpPr>
          <p:cNvPr id="1271" name="TextBox1271"/>
          <p:cNvSpPr txBox="1"/>
          <p:nvPr/>
        </p:nvSpPr>
        <p:spPr>
          <a:xfrm>
            <a:off x="1943676" y="1088723"/>
            <a:ext cx="609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7585" marR="0" indent="-247585" eaLnBrk="0">
              <a:lnSpc>
                <a:spcPct val="99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6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</a:p>
        </p:txBody>
      </p:sp>
      <p:sp>
        <p:nvSpPr>
          <p:cNvPr id="1272" name="TextBox1272"/>
          <p:cNvSpPr txBox="1"/>
          <p:nvPr/>
        </p:nvSpPr>
        <p:spPr>
          <a:xfrm>
            <a:off x="2662868" y="1088723"/>
            <a:ext cx="482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4185" marR="0" indent="-184185" eaLnBrk="0">
              <a:lnSpc>
                <a:spcPct val="99000"/>
              </a:lnSpc>
            </a:pP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</a:p>
        </p:txBody>
      </p:sp>
      <p:sp>
        <p:nvSpPr>
          <p:cNvPr id="1273" name="TextBox1273"/>
          <p:cNvSpPr txBox="1"/>
          <p:nvPr/>
        </p:nvSpPr>
        <p:spPr>
          <a:xfrm>
            <a:off x="3257039" y="1088723"/>
            <a:ext cx="3937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2228" marR="0" indent="-142228" eaLnBrk="0">
              <a:lnSpc>
                <a:spcPct val="99000"/>
              </a:lnSpc>
            </a:pP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</a:t>
            </a:r>
          </a:p>
        </p:txBody>
      </p:sp>
      <p:sp>
        <p:nvSpPr>
          <p:cNvPr id="1274" name="TextBox1274"/>
          <p:cNvSpPr txBox="1"/>
          <p:nvPr/>
        </p:nvSpPr>
        <p:spPr>
          <a:xfrm>
            <a:off x="3762466" y="1088723"/>
            <a:ext cx="2794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4421" marR="0" indent="-84421" eaLnBrk="0">
              <a:lnSpc>
                <a:spcPct val="99000"/>
              </a:lnSpc>
            </a:pPr>
            <a:r>
              <a:rPr lang="en-US" altLang="zh-CN" sz="6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</a:t>
            </a:r>
          </a:p>
        </p:txBody>
      </p:sp>
      <p:sp>
        <p:nvSpPr>
          <p:cNvPr id="1275" name="TextBox1275"/>
          <p:cNvSpPr txBox="1"/>
          <p:nvPr/>
        </p:nvSpPr>
        <p:spPr>
          <a:xfrm>
            <a:off x="548434" y="1088723"/>
            <a:ext cx="7239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0" marR="0" indent="-170" eaLnBrk="0">
              <a:lnSpc>
                <a:spcPct val="99000"/>
              </a:lnSpc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Leverage:</a:t>
            </a:r>
            <a:r>
              <a:rPr lang="en-US" altLang="zh-CN" sz="6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  <a:r>
              <a:rPr lang="en-US" altLang="zh-CN" sz="650" kern="0" spc="14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Period: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Full</a:t>
            </a:r>
            <a:r>
              <a:rPr lang="en-US" altLang="zh-CN" sz="6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</a:p>
        </p:txBody>
      </p:sp>
      <p:pic>
        <p:nvPicPr>
          <p:cNvPr id="1276" name="79E2F721-A312-43C9-5CC6-51D394B68AEF"/>
          <p:cNvPicPr>
            <a:picLocks noChangeAspect="1"/>
          </p:cNvPicPr>
          <p:nvPr/>
        </p:nvPicPr>
        <p:blipFill>
          <a:blip r:embed="rId26" cstate="print">
            <a:extLst>
              <a:ext uri="{E991A393-FC5A-47BF-45C8-F52EBA4F9B7E}"/>
            </a:extLst>
          </a:blip>
          <a:stretch>
            <a:fillRect/>
          </a:stretch>
        </p:blipFill>
        <p:spPr>
          <a:xfrm>
            <a:off x="481305" y="1303350"/>
            <a:ext cx="3619500" cy="9525"/>
          </a:xfrm>
          <a:prstGeom prst="rect">
            <a:avLst/>
          </a:prstGeom>
        </p:spPr>
      </p:pic>
      <p:sp>
        <p:nvSpPr>
          <p:cNvPr id="1277" name="TextBox1277"/>
          <p:cNvSpPr txBox="1"/>
          <p:nvPr/>
        </p:nvSpPr>
        <p:spPr>
          <a:xfrm>
            <a:off x="3269413" y="1452791"/>
            <a:ext cx="3683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2384" marR="0" indent="-62384" eaLnBrk="0">
              <a:lnSpc>
                <a:spcPct val="99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-1.185***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[0.413]</a:t>
            </a:r>
          </a:p>
        </p:txBody>
      </p:sp>
      <p:sp>
        <p:nvSpPr>
          <p:cNvPr id="1278" name="TextBox1278"/>
          <p:cNvSpPr txBox="1"/>
          <p:nvPr/>
        </p:nvSpPr>
        <p:spPr>
          <a:xfrm>
            <a:off x="2738728" y="1452791"/>
            <a:ext cx="3302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1109" marR="0" indent="-41109" eaLnBrk="0">
              <a:lnSpc>
                <a:spcPct val="99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1.939***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[0.546]</a:t>
            </a:r>
          </a:p>
        </p:txBody>
      </p:sp>
      <p:sp>
        <p:nvSpPr>
          <p:cNvPr id="1279" name="TextBox1279"/>
          <p:cNvSpPr txBox="1"/>
          <p:nvPr/>
        </p:nvSpPr>
        <p:spPr>
          <a:xfrm>
            <a:off x="2104891" y="1452791"/>
            <a:ext cx="2794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325" marR="0" indent="-19325" eaLnBrk="0">
              <a:lnSpc>
                <a:spcPct val="99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1.014**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[0.388]</a:t>
            </a:r>
          </a:p>
        </p:txBody>
      </p:sp>
      <p:sp>
        <p:nvSpPr>
          <p:cNvPr id="1280" name="TextBox1280"/>
          <p:cNvSpPr txBox="1"/>
          <p:nvPr/>
        </p:nvSpPr>
        <p:spPr>
          <a:xfrm>
            <a:off x="3779162" y="1452791"/>
            <a:ext cx="2413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000"/>
              </a:lnSpc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0.103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[0.624]</a:t>
            </a:r>
          </a:p>
        </p:txBody>
      </p:sp>
      <p:sp>
        <p:nvSpPr>
          <p:cNvPr id="1281" name="TextBox1281"/>
          <p:cNvSpPr txBox="1"/>
          <p:nvPr/>
        </p:nvSpPr>
        <p:spPr>
          <a:xfrm>
            <a:off x="545214" y="1452791"/>
            <a:ext cx="1117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6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50" kern="0" spc="2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6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6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pic>
        <p:nvPicPr>
          <p:cNvPr id="1282" name="0EDF8B7F-E2D6-4334-1B79-E4CE86C707C2"/>
          <p:cNvPicPr>
            <a:picLocks noChangeAspect="1"/>
          </p:cNvPicPr>
          <p:nvPr/>
        </p:nvPicPr>
        <p:blipFill>
          <a:blip r:embed="rId27" cstate="print">
            <a:extLst>
              <a:ext uri="{B73D4683-0DBC-4D5E-D4BE-E2BF6F0A6BD9}"/>
            </a:extLst>
          </a:blip>
          <a:stretch>
            <a:fillRect/>
          </a:stretch>
        </p:blipFill>
        <p:spPr>
          <a:xfrm>
            <a:off x="481305" y="1770075"/>
            <a:ext cx="3619500" cy="9525"/>
          </a:xfrm>
          <a:prstGeom prst="rect">
            <a:avLst/>
          </a:prstGeom>
        </p:spPr>
      </p:pic>
      <p:sp>
        <p:nvSpPr>
          <p:cNvPr id="1283" name="TextBox1283"/>
          <p:cNvSpPr txBox="1"/>
          <p:nvPr/>
        </p:nvSpPr>
        <p:spPr>
          <a:xfrm>
            <a:off x="545214" y="1920446"/>
            <a:ext cx="10414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63" marR="0" indent="0" eaLnBrk="0">
              <a:lnSpc>
                <a:spcPct val="90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Controls</a:t>
            </a:r>
          </a:p>
          <a:p>
            <a:pPr marL="763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6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</a:t>
            </a:r>
          </a:p>
          <a:p>
            <a:pPr marL="0" marR="0" indent="0" eaLnBrk="0">
              <a:lnSpc>
                <a:spcPct val="99000"/>
              </a:lnSpc>
              <a:spcBef>
                <a:spcPts val="148"/>
              </a:spcBef>
            </a:pPr>
            <a:r>
              <a:rPr lang="en-US" altLang="zh-CN" sz="6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</a:t>
            </a:r>
            <a:r>
              <a:rPr lang="en-US" altLang="zh-CN" sz="6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Time</a:t>
            </a:r>
            <a:r>
              <a:rPr lang="en-US" altLang="zh-CN" sz="6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Trend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</a:p>
          <a:p>
            <a:pPr marL="3390" marR="0" indent="0" eaLnBrk="0">
              <a:lnSpc>
                <a:spcPct val="90000"/>
              </a:lnSpc>
              <a:spcBef>
                <a:spcPts val="150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  <a:p>
            <a:pPr marL="3390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6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(within)</a:t>
            </a:r>
          </a:p>
        </p:txBody>
      </p:sp>
      <p:sp>
        <p:nvSpPr>
          <p:cNvPr id="1284" name="TextBox1284"/>
          <p:cNvSpPr txBox="1"/>
          <p:nvPr/>
        </p:nvSpPr>
        <p:spPr>
          <a:xfrm>
            <a:off x="2800011" y="1920446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091" marR="36955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5006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243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08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2,394</a:t>
            </a:r>
          </a:p>
          <a:p>
            <a:pPr marL="339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0.527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0.063</a:t>
            </a:r>
          </a:p>
        </p:txBody>
      </p:sp>
      <p:sp>
        <p:nvSpPr>
          <p:cNvPr id="1285" name="TextBox1285"/>
          <p:cNvSpPr txBox="1"/>
          <p:nvPr/>
        </p:nvSpPr>
        <p:spPr>
          <a:xfrm>
            <a:off x="3352055" y="1920446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346" marR="36701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5261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498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09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2,252</a:t>
            </a:r>
          </a:p>
          <a:p>
            <a:pPr marL="424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0.659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0.126</a:t>
            </a:r>
          </a:p>
        </p:txBody>
      </p:sp>
      <p:sp>
        <p:nvSpPr>
          <p:cNvPr id="1286" name="TextBox1286"/>
          <p:cNvSpPr txBox="1"/>
          <p:nvPr/>
        </p:nvSpPr>
        <p:spPr>
          <a:xfrm>
            <a:off x="2144304" y="1920446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921" marR="37209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752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074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08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2,396</a:t>
            </a:r>
          </a:p>
          <a:p>
            <a:pPr marL="339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0.778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0.198</a:t>
            </a:r>
          </a:p>
        </p:txBody>
      </p:sp>
      <p:sp>
        <p:nvSpPr>
          <p:cNvPr id="1287" name="TextBox1287"/>
          <p:cNvSpPr txBox="1"/>
          <p:nvPr/>
        </p:nvSpPr>
        <p:spPr>
          <a:xfrm>
            <a:off x="3799505" y="1920446"/>
            <a:ext cx="203200" cy="609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600" marR="36531" indent="0" algn="ctr" eaLnBrk="0">
              <a:lnSpc>
                <a:spcPct val="90000"/>
              </a:lnSpc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5516" marR="0" indent="0" eaLnBrk="0">
              <a:lnSpc>
                <a:spcPct val="89000"/>
              </a:lnSpc>
              <a:spcBef>
                <a:spcPts val="143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34753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6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594" marR="0" indent="0" eaLnBrk="0">
              <a:lnSpc>
                <a:spcPct val="90000"/>
              </a:lnSpc>
              <a:spcBef>
                <a:spcPts val="149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2,241</a:t>
            </a:r>
          </a:p>
          <a:p>
            <a:pPr marL="424" marR="0" indent="0" eaLnBrk="0">
              <a:lnSpc>
                <a:spcPct val="90000"/>
              </a:lnSpc>
              <a:spcBef>
                <a:spcPts val="14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0.791</a:t>
            </a:r>
          </a:p>
          <a:p>
            <a:pPr marL="0" marR="0" indent="0" eaLnBrk="0">
              <a:lnSpc>
                <a:spcPct val="90000"/>
              </a:lnSpc>
              <a:spcBef>
                <a:spcPts val="145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0.050</a:t>
            </a:r>
          </a:p>
        </p:txBody>
      </p:sp>
      <p:pic>
        <p:nvPicPr>
          <p:cNvPr id="1288" name="A397A505-51F9-4730-D169-E14AB4DAF445"/>
          <p:cNvPicPr>
            <a:picLocks noChangeAspect="1"/>
          </p:cNvPicPr>
          <p:nvPr/>
        </p:nvPicPr>
        <p:blipFill>
          <a:blip r:embed="rId28" cstate="print">
            <a:extLst>
              <a:ext uri="{A174793E-58D7-4B46-0909-556227046B5F}"/>
            </a:extLst>
          </a:blip>
          <a:stretch>
            <a:fillRect/>
          </a:stretch>
        </p:blipFill>
        <p:spPr>
          <a:xfrm>
            <a:off x="481305" y="2551126"/>
            <a:ext cx="3619500" cy="38100"/>
          </a:xfrm>
          <a:prstGeom prst="rect">
            <a:avLst/>
          </a:prstGeom>
        </p:spPr>
      </p:pic>
      <p:pic>
        <p:nvPicPr>
          <p:cNvPr id="1289" name="DD452413-C204-4EBF-336A-E7208CCCDCF2"/>
          <p:cNvPicPr>
            <a:picLocks noChangeAspect="1"/>
          </p:cNvPicPr>
          <p:nvPr/>
        </p:nvPicPr>
        <p:blipFill>
          <a:blip r:embed="rId29" cstate="print">
            <a:extLst>
              <a:ext uri="{002065E5-84F0-46B4-6371-3E4F6E965718}"/>
            </a:extLst>
          </a:blip>
          <a:stretch>
            <a:fillRect/>
          </a:stretch>
        </p:blipFill>
        <p:spPr>
          <a:xfrm>
            <a:off x="1232971" y="3008326"/>
            <a:ext cx="438150" cy="123825"/>
          </a:xfrm>
          <a:prstGeom prst="rect">
            <a:avLst/>
          </a:prstGeom>
        </p:spPr>
      </p:pic>
      <p:pic>
        <p:nvPicPr>
          <p:cNvPr id="1290" name="A1EF3F3B-CA62-4077-B32E-3AF48AD08629"/>
          <p:cNvPicPr>
            <a:picLocks noChangeAspect="1"/>
          </p:cNvPicPr>
          <p:nvPr/>
        </p:nvPicPr>
        <p:blipFill>
          <a:blip r:embed="rId30" cstate="print">
            <a:extLst>
              <a:ext uri="{A795FFC0-711B-4892-AF68-12EE70256855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291" name="4C302D95-09C3-477B-CB54-598CE89BF442"/>
          <p:cNvPicPr>
            <a:picLocks noChangeAspect="1"/>
          </p:cNvPicPr>
          <p:nvPr/>
        </p:nvPicPr>
        <p:blipFill>
          <a:blip r:embed="rId31" cstate="print">
            <a:extLst>
              <a:ext uri="{32697134-6F82-4985-BCA5-7F346355526C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292" name="DBF2D894-1223-4407-DD83-73A01CBA87C0"/>
          <p:cNvPicPr>
            <a:picLocks noChangeAspect="1"/>
          </p:cNvPicPr>
          <p:nvPr/>
        </p:nvPicPr>
        <p:blipFill>
          <a:blip r:embed="rId31" cstate="print">
            <a:extLst>
              <a:ext uri="{73E8DF39-CA01-463D-2EF5-138251AC9747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293" name="F0A4BAA5-8D27-47DA-055C-DA9E69F68C99"/>
          <p:cNvPicPr>
            <a:picLocks noChangeAspect="1"/>
          </p:cNvPicPr>
          <p:nvPr/>
        </p:nvPicPr>
        <p:blipFill>
          <a:blip r:embed="rId32" cstate="print">
            <a:extLst>
              <a:ext uri="{322E2059-333E-41DF-E72E-95DC12854B53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294" name="EE732464-DAC9-4E6E-419D-B7854C2EB1D0"/>
          <p:cNvPicPr>
            <a:picLocks noChangeAspect="1"/>
          </p:cNvPicPr>
          <p:nvPr/>
        </p:nvPicPr>
        <p:blipFill>
          <a:blip r:embed="rId33" cstate="print">
            <a:extLst>
              <a:ext uri="{8EB83397-00E0-47A6-0490-7706E5C6A30F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295" name="B33C41C7-D9C0-40E2-45A4-CA5B29168741"/>
          <p:cNvPicPr>
            <a:picLocks noChangeAspect="1"/>
          </p:cNvPicPr>
          <p:nvPr/>
        </p:nvPicPr>
        <p:blipFill>
          <a:blip r:embed="rId34" cstate="print">
            <a:extLst>
              <a:ext uri="{CCBB94F7-39CF-453A-07AC-F8947FCB9F9F}"/>
            </a:extLst>
          </a:blip>
          <a:stretch>
            <a:fillRect/>
          </a:stretch>
        </p:blipFill>
        <p:spPr>
          <a:xfrm>
            <a:off x="1694782" y="3008326"/>
            <a:ext cx="428625" cy="123825"/>
          </a:xfrm>
          <a:prstGeom prst="rect">
            <a:avLst/>
          </a:prstGeom>
        </p:spPr>
      </p:pic>
      <p:sp>
        <p:nvSpPr>
          <p:cNvPr id="1296" name="TextBox1296"/>
          <p:cNvSpPr txBox="1"/>
          <p:nvPr/>
        </p:nvSpPr>
        <p:spPr>
          <a:xfrm>
            <a:off x="264093" y="2619296"/>
            <a:ext cx="1854200" cy="533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1884" marR="288898" indent="0" eaLnBrk="0">
              <a:lnSpc>
                <a:spcPct val="99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</a:t>
            </a:r>
            <a:r>
              <a:rPr lang="en-US" altLang="zh-CN" sz="6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6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6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6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6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0.01,</a:t>
            </a:r>
            <a:r>
              <a:rPr lang="en-US" altLang="zh-CN" sz="6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6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</a:t>
            </a:r>
            <a:r>
              <a:rPr lang="en-US" altLang="zh-CN" sz="6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0.05,</a:t>
            </a:r>
            <a:r>
              <a:rPr lang="en-US" altLang="zh-CN" sz="6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6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</a:t>
            </a:r>
            <a:r>
              <a:rPr lang="en-US" altLang="zh-CN" sz="6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</a:t>
            </a:r>
          </a:p>
          <a:p>
            <a:pPr marL="0" marR="0" indent="0" eaLnBrk="0">
              <a:lnSpc>
                <a:spcPct val="89000"/>
              </a:lnSpc>
              <a:spcBef>
                <a:spcPts val="1582"/>
              </a:spcBef>
            </a:pP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Robustness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checks:</a:t>
            </a:r>
            <a:r>
              <a:rPr lang="en-US" altLang="zh-CN" sz="1125" kern="0" spc="3284" noProof="0" dirty="0" smtClean="0"/>
              <a:t> </a:t>
            </a:r>
            <a:r>
              <a:rPr lang="en-US" altLang="zh-CN" sz="1125" kern="0" spc="3059" noProof="0" dirty="0" smtClean="0"/>
              <a:t> </a:t>
            </a:r>
          </a:p>
        </p:txBody>
      </p:sp>
      <p:pic>
        <p:nvPicPr>
          <p:cNvPr id="1297" name="30A4552F-3E3B-47C3-4730-19048BB70144"/>
          <p:cNvPicPr>
            <a:picLocks noChangeAspect="1"/>
          </p:cNvPicPr>
          <p:nvPr/>
        </p:nvPicPr>
        <p:blipFill>
          <a:blip r:embed="rId35" cstate="print">
            <a:extLst>
              <a:ext uri="{E8E511C0-AF13-4E18-CA66-9B33FD2FE2AA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298" name="2EA66A2C-9DDE-489E-E8F3-54F30FAD8ED2"/>
          <p:cNvPicPr>
            <a:picLocks noChangeAspect="1"/>
          </p:cNvPicPr>
          <p:nvPr/>
        </p:nvPicPr>
        <p:blipFill>
          <a:blip r:embed="rId36" cstate="print">
            <a:extLst>
              <a:ext uri="{4DFBBCA4-C2E0-4BC5-93A5-60E7D08E2CA6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1299" name="TextBox1299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16/21</a:t>
            </a:r>
          </a:p>
        </p:txBody>
      </p:sp>
      <p:pic>
        <p:nvPicPr>
          <p:cNvPr id="1300" name="FC20BF0F-F83D-499B-50D5-6287D9AC6B20"/>
          <p:cNvPicPr>
            <a:picLocks noChangeAspect="1"/>
          </p:cNvPicPr>
          <p:nvPr/>
        </p:nvPicPr>
        <p:blipFill>
          <a:blip r:embed="rId37" cstate="print">
            <a:extLst>
              <a:ext uri="{9464B3CE-59F4-4F10-6E8D-38CB52B79773}"/>
            </a:extLst>
          </a:blip>
          <a:stretch>
            <a:fillRect/>
          </a:stretch>
        </p:blipFill>
        <p:spPr>
          <a:xfrm>
            <a:off x="1225385" y="2998800"/>
            <a:ext cx="457200" cy="142875"/>
          </a:xfrm>
          <a:prstGeom prst="rect">
            <a:avLst/>
          </a:prstGeom>
        </p:spPr>
      </p:pic>
      <p:pic>
        <p:nvPicPr>
          <p:cNvPr id="1301" name="9A92AACD-F5C7-49C2-57D0-CAB75908D071"/>
          <p:cNvPicPr>
            <a:picLocks noChangeAspect="1"/>
          </p:cNvPicPr>
          <p:nvPr/>
        </p:nvPicPr>
        <p:blipFill>
          <a:blip r:embed="rId38" cstate="print">
            <a:extLst>
              <a:ext uri="{6830C63B-5E5F-42BE-61A3-AD7B5424D2C5}"/>
            </a:extLst>
          </a:blip>
          <a:stretch>
            <a:fillRect/>
          </a:stretch>
        </p:blipFill>
        <p:spPr>
          <a:xfrm>
            <a:off x="1687195" y="2998800"/>
            <a:ext cx="428625" cy="142875"/>
          </a:xfrm>
          <a:prstGeom prst="rect">
            <a:avLst/>
          </a:prstGeom>
        </p:spPr>
      </p:pic>
      <p:pic>
        <p:nvPicPr>
          <p:cNvPr id="1302" name="19714116-CDF5-48F9-23CA-4BB58E7AE705"/>
          <p:cNvPicPr>
            <a:picLocks noChangeAspect="1"/>
          </p:cNvPicPr>
          <p:nvPr/>
        </p:nvPicPr>
        <p:blipFill>
          <a:blip r:embed="rId30" cstate="print">
            <a:extLst>
              <a:ext uri="{323F3608-D200-40A4-790F-D5D033DE8FD2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303" name="9F6BB690-3AF4-4F65-9C63-3F80DB4317E4"/>
          <p:cNvPicPr>
            <a:picLocks noChangeAspect="1"/>
          </p:cNvPicPr>
          <p:nvPr/>
        </p:nvPicPr>
        <p:blipFill>
          <a:blip r:embed="rId30" cstate="print">
            <a:extLst>
              <a:ext uri="{4AB594BE-5EBE-4DA8-CF2D-463CCC0A8A2E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304" name="D9409E50-B13F-46D7-CC6E-32F44673AAF4"/>
          <p:cNvPicPr>
            <a:picLocks noChangeAspect="1"/>
          </p:cNvPicPr>
          <p:nvPr/>
        </p:nvPicPr>
        <p:blipFill>
          <a:blip r:embed="rId39" cstate="print">
            <a:extLst>
              <a:ext uri="{C3EED359-5124-4D92-3CF5-ADF5804699D9}"/>
            </a:extLst>
          </a:blip>
          <a:stretch>
            <a:fillRect/>
          </a:stretch>
        </p:blipFill>
        <p:spPr>
          <a:xfrm>
            <a:off x="2128126" y="2998800"/>
            <a:ext cx="419100" cy="142875"/>
          </a:xfrm>
          <a:prstGeom prst="rect">
            <a:avLst/>
          </a:prstGeom>
        </p:spPr>
      </p:pic>
      <p:pic>
        <p:nvPicPr>
          <p:cNvPr id="1305" name="5ABF0831-F11E-4B54-2D62-FD6B3BF238EE"/>
          <p:cNvPicPr>
            <a:picLocks noChangeAspect="1"/>
          </p:cNvPicPr>
          <p:nvPr/>
        </p:nvPicPr>
        <p:blipFill>
          <a:blip r:embed="rId30" cstate="print">
            <a:extLst>
              <a:ext uri="{948820A9-7ED8-4118-1387-003959DAEE6F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306" name="125EE3C8-B642-4FF6-1A9B-51BF4593A856"/>
          <p:cNvPicPr>
            <a:picLocks noChangeAspect="1"/>
          </p:cNvPicPr>
          <p:nvPr/>
        </p:nvPicPr>
        <p:blipFill>
          <a:blip r:embed="rId40" cstate="print">
            <a:extLst>
              <a:ext uri="{709CF87E-76F1-49FB-B785-16D024B5F0C9}"/>
            </a:extLst>
          </a:blip>
          <a:stretch>
            <a:fillRect/>
          </a:stretch>
        </p:blipFill>
        <p:spPr>
          <a:xfrm>
            <a:off x="2548636" y="2998800"/>
            <a:ext cx="514350" cy="142875"/>
          </a:xfrm>
          <a:prstGeom prst="rect">
            <a:avLst/>
          </a:prstGeom>
        </p:spPr>
      </p:pic>
      <p:pic>
        <p:nvPicPr>
          <p:cNvPr id="1307" name="40C5FDB7-EFF7-4313-5B5D-F7667226EA54"/>
          <p:cNvPicPr>
            <a:picLocks noChangeAspect="1"/>
          </p:cNvPicPr>
          <p:nvPr/>
        </p:nvPicPr>
        <p:blipFill>
          <a:blip r:embed="rId30" cstate="print">
            <a:extLst>
              <a:ext uri="{4D0CC45A-CA9B-45A7-4EE3-BA558183F627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308" name="75FDC7B2-2ABF-4E61-51F2-5475154CAA96"/>
          <p:cNvPicPr>
            <a:picLocks noChangeAspect="1"/>
          </p:cNvPicPr>
          <p:nvPr/>
        </p:nvPicPr>
        <p:blipFill>
          <a:blip r:embed="rId30" cstate="print">
            <a:extLst>
              <a:ext uri="{500F1C3C-B90B-4972-DF6C-6A4F974A8B5E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309" name="9F4B46D7-70CF-47BE-C6B6-683425837B34"/>
          <p:cNvPicPr>
            <a:picLocks noChangeAspect="1"/>
          </p:cNvPicPr>
          <p:nvPr/>
        </p:nvPicPr>
        <p:blipFill>
          <a:blip r:embed="rId31" cstate="print">
            <a:extLst>
              <a:ext uri="{BD580DF5-32F8-48B3-2497-9707682558AF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310" name="B29A7B5E-EFC9-4C7F-DE03-8F87129160BE"/>
          <p:cNvPicPr>
            <a:picLocks noChangeAspect="1"/>
          </p:cNvPicPr>
          <p:nvPr/>
        </p:nvPicPr>
        <p:blipFill>
          <a:blip r:embed="rId30" cstate="print">
            <a:extLst>
              <a:ext uri="{A7BB253E-780B-4964-C21B-7DD5BAFD742B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311" name="21ACE0B3-8E88-472F-4B91-3F85AEA368C2"/>
          <p:cNvPicPr>
            <a:picLocks noChangeAspect="1"/>
          </p:cNvPicPr>
          <p:nvPr/>
        </p:nvPicPr>
        <p:blipFill>
          <a:blip r:embed="rId30" cstate="print">
            <a:extLst>
              <a:ext uri="{75BAAD54-0246-4B43-EBA0-488AD854DFF7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312" name="05CEC947-EA1C-48D4-F710-66C59DC4B8A0"/>
          <p:cNvPicPr>
            <a:picLocks noChangeAspect="1"/>
          </p:cNvPicPr>
          <p:nvPr/>
        </p:nvPicPr>
        <p:blipFill>
          <a:blip r:embed="rId31" cstate="print">
            <a:extLst>
              <a:ext uri="{D4B864EE-B9F3-4D29-2615-49C01E84354D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313" name="DC4BDFA7-FE96-49E3-4F27-8EFCE4D80D5D"/>
          <p:cNvPicPr>
            <a:picLocks noChangeAspect="1"/>
          </p:cNvPicPr>
          <p:nvPr/>
        </p:nvPicPr>
        <p:blipFill>
          <a:blip r:embed="rId41" cstate="print">
            <a:extLst>
              <a:ext uri="{CD42279C-AEA6-4394-D695-37B7579A88C2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314" name="1ABD9001-33DE-4607-3BCB-D8693D80C212"/>
          <p:cNvPicPr>
            <a:picLocks noChangeAspect="1"/>
          </p:cNvPicPr>
          <p:nvPr/>
        </p:nvPicPr>
        <p:blipFill>
          <a:blip r:embed="rId30" cstate="print">
            <a:extLst>
              <a:ext uri="{4DC379C8-97F6-4EF2-88E7-029ECE46F64F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315" name="9BBABDCD-3ED2-4FC9-4508-8970E6577E2F"/>
          <p:cNvPicPr>
            <a:picLocks noChangeAspect="1"/>
          </p:cNvPicPr>
          <p:nvPr/>
        </p:nvPicPr>
        <p:blipFill>
          <a:blip r:embed="rId31" cstate="print">
            <a:extLst>
              <a:ext uri="{DE7A6DEE-FEAF-40CC-EA25-C97207B921DC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316" name="363E3A27-68D7-4B06-68BB-A859FBE03883"/>
          <p:cNvPicPr>
            <a:picLocks noChangeAspect="1"/>
          </p:cNvPicPr>
          <p:nvPr/>
        </p:nvPicPr>
        <p:blipFill>
          <a:blip r:embed="rId31" cstate="print">
            <a:extLst>
              <a:ext uri="{1D10D628-B5FE-4D2B-E003-0E8DE549B7AC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317" name="69B5F6C4-0D9C-469E-C0BD-A39C7F23D8FD"/>
          <p:cNvPicPr>
            <a:picLocks noChangeAspect="1"/>
          </p:cNvPicPr>
          <p:nvPr/>
        </p:nvPicPr>
        <p:blipFill>
          <a:blip r:embed="rId30" cstate="print">
            <a:extLst>
              <a:ext uri="{02E1E8A8-C72F-4823-1DE2-79E11E142790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318" name="978A60AE-0626-425F-CACF-437B775549EF"/>
          <p:cNvPicPr>
            <a:picLocks noChangeAspect="1"/>
          </p:cNvPicPr>
          <p:nvPr/>
        </p:nvPicPr>
        <p:blipFill>
          <a:blip r:embed="rId30" cstate="print">
            <a:extLst>
              <a:ext uri="{4CA509A6-2510-4251-6C78-30C1385B3975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319" name="848FB753-928E-49F3-8F35-E67AF0700BF4"/>
          <p:cNvPicPr>
            <a:picLocks noChangeAspect="1"/>
          </p:cNvPicPr>
          <p:nvPr/>
        </p:nvPicPr>
        <p:blipFill>
          <a:blip r:embed="rId31" cstate="print">
            <a:extLst>
              <a:ext uri="{54DE77F4-0463-40F3-BC1B-5517A4AC1C33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320" name="D1ABF848-9E87-4C76-BCEC-E84B36A43C80"/>
          <p:cNvPicPr>
            <a:picLocks noChangeAspect="1"/>
          </p:cNvPicPr>
          <p:nvPr/>
        </p:nvPicPr>
        <p:blipFill>
          <a:blip r:embed="rId30" cstate="print">
            <a:extLst>
              <a:ext uri="{41960F36-1119-4266-B850-CA83486DFF49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321" name="4372944F-B688-4D4C-0100-27B8957C8722"/>
          <p:cNvPicPr>
            <a:picLocks noChangeAspect="1"/>
          </p:cNvPicPr>
          <p:nvPr/>
        </p:nvPicPr>
        <p:blipFill>
          <a:blip r:embed="rId30" cstate="print">
            <a:extLst>
              <a:ext uri="{3258C8D3-6FF6-444F-7C73-B4C8A1DDB98F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322" name="0DED9DBD-3AC0-482A-C3FC-1E204B7BCB95"/>
          <p:cNvPicPr>
            <a:picLocks noChangeAspect="1"/>
          </p:cNvPicPr>
          <p:nvPr/>
        </p:nvPicPr>
        <p:blipFill>
          <a:blip r:embed="rId30" cstate="print">
            <a:extLst>
              <a:ext uri="{F2F30E9B-0006-4A26-3D9D-61193DB4BF10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323" name="98381E2D-850E-43D8-4BA8-B6EF4ED0D12C"/>
          <p:cNvPicPr>
            <a:picLocks noChangeAspect="1"/>
          </p:cNvPicPr>
          <p:nvPr/>
        </p:nvPicPr>
        <p:blipFill>
          <a:blip r:embed="rId42" cstate="print">
            <a:extLst>
              <a:ext uri="{83D5AE76-404F-4CFF-41CC-D3576B4085E4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685433A7-7476-4226-20F6-544766FCE7FF}"/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4" name="746D3559-083E-454F-247A-0E7FAD1D1655"/>
          <p:cNvPicPr>
            <a:picLocks noChangeAspect="1"/>
          </p:cNvPicPr>
          <p:nvPr/>
        </p:nvPicPr>
        <p:blipFill>
          <a:blip r:embed="rId2" cstate="print">
            <a:extLst>
              <a:ext uri="{474BEEA9-E986-4283-A0B0-C8581050B892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325" name="963DD69C-4E3D-4449-04D3-EB24902F3ED1"/>
          <p:cNvPicPr>
            <a:picLocks noChangeAspect="1"/>
          </p:cNvPicPr>
          <p:nvPr/>
        </p:nvPicPr>
        <p:blipFill>
          <a:blip r:embed="rId3" cstate="print">
            <a:extLst>
              <a:ext uri="{8395913E-2C76-48CD-4D8C-F0C1A1B1F3F2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326" name="6290F685-B561-498F-47FA-E9C617BD4389"/>
          <p:cNvPicPr>
            <a:picLocks noChangeAspect="1"/>
          </p:cNvPicPr>
          <p:nvPr/>
        </p:nvPicPr>
        <p:blipFill>
          <a:blip r:embed="rId4" cstate="print">
            <a:extLst>
              <a:ext uri="{62893EC6-AD6D-47CC-BECF-E8DCCA5C5049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327" name="53B90D2B-8A1C-407E-54F1-BF94A58C86D0"/>
          <p:cNvPicPr>
            <a:picLocks noChangeAspect="1"/>
          </p:cNvPicPr>
          <p:nvPr/>
        </p:nvPicPr>
        <p:blipFill>
          <a:blip r:embed="rId5" cstate="print">
            <a:extLst>
              <a:ext uri="{38BD1A01-568B-4EE3-0B50-5BD1CC61E499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328" name="C6F95A91-C4BA-4699-5CA0-869D9CFE0E20"/>
          <p:cNvPicPr>
            <a:picLocks noChangeAspect="1"/>
          </p:cNvPicPr>
          <p:nvPr/>
        </p:nvPicPr>
        <p:blipFill>
          <a:blip r:embed="rId6" cstate="print">
            <a:extLst>
              <a:ext uri="{AD837026-8B4D-4B0A-2016-05CEC953DD6C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329" name="1C53F915-A927-4499-231B-2AB9CC6FC87F"/>
          <p:cNvPicPr>
            <a:picLocks noChangeAspect="1"/>
          </p:cNvPicPr>
          <p:nvPr/>
        </p:nvPicPr>
        <p:blipFill>
          <a:blip r:embed="rId7" cstate="print">
            <a:extLst>
              <a:ext uri="{7AC83A38-F63E-4CA6-7E61-874B3CF545AE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330" name="E868600B-A1AD-4799-8944-BC0D0887523F"/>
          <p:cNvPicPr>
            <a:picLocks noChangeAspect="1"/>
          </p:cNvPicPr>
          <p:nvPr/>
        </p:nvPicPr>
        <p:blipFill>
          <a:blip r:embed="rId8" cstate="print">
            <a:extLst>
              <a:ext uri="{E66F667A-4408-49F6-73EC-D2FD0E4FB6F0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331" name="23D1041D-72C2-489A-40E5-103A2F3DE7AD"/>
          <p:cNvPicPr>
            <a:picLocks noChangeAspect="1"/>
          </p:cNvPicPr>
          <p:nvPr/>
        </p:nvPicPr>
        <p:blipFill>
          <a:blip r:embed="rId9" cstate="print">
            <a:extLst>
              <a:ext uri="{36A01D7E-D4A2-4170-377F-136A7F4106A2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332" name="BCB957F5-185E-468D-3163-A4CA16ADC09C"/>
          <p:cNvPicPr>
            <a:picLocks noChangeAspect="1"/>
          </p:cNvPicPr>
          <p:nvPr/>
        </p:nvPicPr>
        <p:blipFill>
          <a:blip r:embed="rId10" cstate="print">
            <a:extLst>
              <a:ext uri="{E470FAC6-F2E2-4AEE-0A4E-9917640DD2DB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333" name="D399B7B5-3A5F-4AC6-9A43-E9A070F25ED6"/>
          <p:cNvPicPr>
            <a:picLocks noChangeAspect="1"/>
          </p:cNvPicPr>
          <p:nvPr/>
        </p:nvPicPr>
        <p:blipFill>
          <a:blip r:embed="rId11" cstate="print">
            <a:extLst>
              <a:ext uri="{AF94BCEE-DD80-459A-EB8F-A86F0EBC8428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334" name="9E00B86C-6DED-47B1-1D24-AA8ACEDC077A"/>
          <p:cNvPicPr>
            <a:picLocks noChangeAspect="1"/>
          </p:cNvPicPr>
          <p:nvPr/>
        </p:nvPicPr>
        <p:blipFill>
          <a:blip r:embed="rId12" cstate="print">
            <a:extLst>
              <a:ext uri="{9C722AC4-22A5-4A39-3B5A-B9C7771B5E4F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335" name="5A13B09D-C079-4485-0BD4-C7D3E498B780"/>
          <p:cNvPicPr>
            <a:picLocks noChangeAspect="1"/>
          </p:cNvPicPr>
          <p:nvPr/>
        </p:nvPicPr>
        <p:blipFill>
          <a:blip r:embed="rId13" cstate="print">
            <a:extLst>
              <a:ext uri="{9486716B-D7BB-44AE-340C-089FCDC89A21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336" name="FE36D62A-2926-4F90-3D8F-A19F11444897"/>
          <p:cNvPicPr>
            <a:picLocks noChangeAspect="1"/>
          </p:cNvPicPr>
          <p:nvPr/>
        </p:nvPicPr>
        <p:blipFill>
          <a:blip r:embed="rId14" cstate="print">
            <a:extLst>
              <a:ext uri="{21D4FBD5-967E-48ED-6B28-35D673F4D4B0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337" name="588A0761-267E-458A-7E3E-974A269485A5"/>
          <p:cNvPicPr>
            <a:picLocks noChangeAspect="1"/>
          </p:cNvPicPr>
          <p:nvPr/>
        </p:nvPicPr>
        <p:blipFill>
          <a:blip r:embed="rId15" cstate="print">
            <a:extLst>
              <a:ext uri="{D8CBD003-B5FB-412C-AF0B-31B1A08D1F5D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338" name="64EE8E84-C16B-4B56-AF8B-CB4B64ED007B"/>
          <p:cNvPicPr>
            <a:picLocks noChangeAspect="1"/>
          </p:cNvPicPr>
          <p:nvPr/>
        </p:nvPicPr>
        <p:blipFill>
          <a:blip r:embed="rId16" cstate="print">
            <a:extLst>
              <a:ext uri="{EC639228-8CF0-4FB9-1C8A-C52C621720F2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339" name="990E3E5C-D559-4CFF-F960-2A868EC48444"/>
          <p:cNvPicPr>
            <a:picLocks noChangeAspect="1"/>
          </p:cNvPicPr>
          <p:nvPr/>
        </p:nvPicPr>
        <p:blipFill>
          <a:blip r:embed="rId17" cstate="print">
            <a:extLst>
              <a:ext uri="{2CD92E03-0FE5-4629-3699-B0CA5B0818CE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340" name="CA434C2B-3406-4DF1-E0BA-850E73DA07E7"/>
          <p:cNvPicPr>
            <a:picLocks noChangeAspect="1"/>
          </p:cNvPicPr>
          <p:nvPr/>
        </p:nvPicPr>
        <p:blipFill>
          <a:blip r:embed="rId18" cstate="print">
            <a:extLst>
              <a:ext uri="{F46628BB-359A-40A3-66B8-7037B415062F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341" name="3CBE1907-A3F4-4FA2-608A-0796AA72077D"/>
          <p:cNvPicPr>
            <a:picLocks noChangeAspect="1"/>
          </p:cNvPicPr>
          <p:nvPr/>
        </p:nvPicPr>
        <p:blipFill>
          <a:blip r:embed="rId19" cstate="print">
            <a:extLst>
              <a:ext uri="{8FBD13ED-E90D-408D-A957-E14A63BE10D7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342" name="0E92C23C-A997-4C96-ECE5-0F63C8DA1D93"/>
          <p:cNvPicPr>
            <a:picLocks noChangeAspect="1"/>
          </p:cNvPicPr>
          <p:nvPr/>
        </p:nvPicPr>
        <p:blipFill>
          <a:blip r:embed="rId20" cstate="print">
            <a:extLst>
              <a:ext uri="{48AE34FF-8BFE-4C4D-A3D2-3E115C8E6F97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343" name="70F30B11-0958-4C33-A18B-5DA65C69A646"/>
          <p:cNvPicPr>
            <a:picLocks noChangeAspect="1"/>
          </p:cNvPicPr>
          <p:nvPr/>
        </p:nvPicPr>
        <p:blipFill>
          <a:blip r:embed="rId21" cstate="print">
            <a:extLst>
              <a:ext uri="{B2AC53FC-0915-41A5-FBC4-0C1496EA87B7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344" name="A04E5A95-DCC7-4EFA-1967-2686575A0DCA"/>
          <p:cNvPicPr>
            <a:picLocks noChangeAspect="1"/>
          </p:cNvPicPr>
          <p:nvPr/>
        </p:nvPicPr>
        <p:blipFill>
          <a:blip r:embed="rId22" cstate="print">
            <a:extLst>
              <a:ext uri="{8BE9AA39-D264-4E4B-27B9-A2169050EC15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345" name="CFD844C1-F0BE-41E9-D56C-39C08E1583D3"/>
          <p:cNvPicPr>
            <a:picLocks noChangeAspect="1"/>
          </p:cNvPicPr>
          <p:nvPr/>
        </p:nvPicPr>
        <p:blipFill>
          <a:blip r:embed="rId23" cstate="print">
            <a:extLst>
              <a:ext uri="{E2E09CA0-7A45-41BD-5930-00CD9C731A47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346" name="TextBox1346"/>
          <p:cNvSpPr txBox="1"/>
          <p:nvPr/>
        </p:nvSpPr>
        <p:spPr>
          <a:xfrm>
            <a:off x="119843" y="347772"/>
            <a:ext cx="4178300" cy="1333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1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Meets</a:t>
            </a:r>
            <a:r>
              <a:rPr lang="en-US" altLang="zh-CN" sz="1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Imbalances:</a:t>
            </a:r>
            <a:r>
              <a:rPr lang="en-US" altLang="zh-CN" sz="140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</a:t>
            </a:r>
          </a:p>
          <a:p>
            <a:pPr marL="143566" marR="0" indent="0" eaLnBrk="0">
              <a:lnSpc>
                <a:spcPct val="94000"/>
              </a:lnSpc>
              <a:spcBef>
                <a:spcPts val="3600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Medium-run:</a:t>
            </a:r>
          </a:p>
          <a:p>
            <a:pPr marL="144022" marR="0" indent="0" eaLnBrk="0">
              <a:lnSpc>
                <a:spcPct val="103000"/>
              </a:lnSpc>
              <a:spcBef>
                <a:spcPts val="178"/>
              </a:spcBef>
            </a:pP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debtors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experience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larger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8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during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upside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GFC.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850" kern="0" spc="-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debtors</a:t>
            </a:r>
            <a:r>
              <a:rPr lang="en-US" altLang="zh-CN" sz="850" kern="0" spc="-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experience</a:t>
            </a:r>
            <a:r>
              <a:rPr lang="en-US" altLang="zh-CN" sz="850" kern="0" spc="-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larger</a:t>
            </a:r>
            <a:r>
              <a:rPr lang="en-US" altLang="zh-CN" sz="8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decrease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during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downside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GFC.</a:t>
            </a:r>
          </a:p>
          <a:p>
            <a:pPr marL="137418" marR="0" indent="0" eaLnBrk="0">
              <a:lnSpc>
                <a:spcPct val="92000"/>
              </a:lnSpc>
              <a:spcBef>
                <a:spcPts val="1389"/>
              </a:spcBef>
            </a:pPr>
            <a:r>
              <a:rPr lang="en-US" altLang="zh-CN" sz="8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test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those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predictions,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run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following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regressions:</a:t>
            </a:r>
          </a:p>
        </p:txBody>
      </p:sp>
      <p:graphicFrame>
        <p:nvGraphicFramePr>
          <p:cNvPr id="1347" name="Table1347"/>
          <p:cNvGraphicFramePr>
            <a:graphicFrameLocks noGrp="1"/>
          </p:cNvGraphicFramePr>
          <p:nvPr/>
        </p:nvGraphicFramePr>
        <p:xfrm>
          <a:off x="1373984" y="1773124"/>
          <a:ext cx="2921000" cy="355600"/>
        </p:xfrm>
        <a:graphic>
          <a:graphicData uri="http://schemas.openxmlformats.org/drawingml/2006/table">
            <a:tbl>
              <a:tblPr firstRow="1" bandRow="1"/>
              <a:tblGrid>
                <a:gridCol w="2288462"/>
                <a:gridCol w="629012"/>
              </a:tblGrid>
              <a:tr h="343535">
                <a:tc>
                  <a:txBody>
                    <a:bodyPr/>
                    <a:lstStyle/>
                    <a:p>
                      <a:pPr marL="0" marR="489176" indent="0" eaLnBrk="0">
                        <a:lnSpc>
                          <a:spcPct val="91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i,0708</a:t>
                      </a:r>
                      <a:r>
                        <a:rPr lang="en-US" altLang="zh-CN" sz="550" kern="0" spc="15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 Unicode MS" pitchFamily="34" charset="0"/>
                          <a:ea typeface="Arial Unicode MS" pitchFamily="34" charset="0"/>
                          <a:cs typeface="Arial Unicode MS" pitchFamily="34" charset="0"/>
                        </a:rPr>
                        <a:t>−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i,0405</a:t>
                      </a:r>
                      <a:r>
                        <a:rPr lang="en-US" altLang="zh-CN" sz="550" kern="0" spc="77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=</a:t>
                      </a:r>
                      <a:r>
                        <a:rPr lang="en-US" altLang="zh-CN" sz="850" kern="0" spc="23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α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0</a:t>
                      </a:r>
                      <a:r>
                        <a:rPr lang="en-US" altLang="zh-CN" sz="550" kern="0" spc="22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+β</a:t>
                      </a:r>
                      <a:r>
                        <a:rPr lang="en-US" altLang="zh-CN" sz="550" kern="0" spc="0" baseline="81818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B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i,0405</a:t>
                      </a:r>
                      <a:r>
                        <a:rPr lang="en-US" altLang="zh-CN" sz="550" kern="0" spc="965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+ϵ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</a:t>
                      </a:r>
                      <a:r>
                        <a:rPr lang="en-US" altLang="zh-CN" sz="550" kern="0" spc="40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i,1415</a:t>
                      </a:r>
                      <a:r>
                        <a:rPr lang="en-US" altLang="zh-CN" sz="550" kern="0" spc="15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 Unicode MS" pitchFamily="34" charset="0"/>
                          <a:ea typeface="Arial Unicode MS" pitchFamily="34" charset="0"/>
                          <a:cs typeface="Arial Unicode MS" pitchFamily="34" charset="0"/>
                        </a:rPr>
                        <a:t>−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i,0708</a:t>
                      </a:r>
                      <a:r>
                        <a:rPr lang="en-US" altLang="zh-CN" sz="550" kern="0" spc="77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=</a:t>
                      </a:r>
                      <a:r>
                        <a:rPr lang="en-US" altLang="zh-CN" sz="850" kern="0" spc="23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α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altLang="zh-CN" sz="550" kern="0" spc="22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+β</a:t>
                      </a:r>
                      <a:r>
                        <a:rPr lang="en-US" altLang="zh-CN" sz="550" kern="0" spc="0" baseline="81818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i,0708</a:t>
                      </a:r>
                      <a:r>
                        <a:rPr lang="en-US" altLang="zh-CN" sz="550" kern="0" spc="92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+ϵ</a:t>
                      </a:r>
                      <a:r>
                        <a:rPr lang="en-US" altLang="zh-CN" sz="5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i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89175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(3)</a:t>
                      </a:r>
                    </a:p>
                    <a:p>
                      <a:pPr marL="489176" marR="0" indent="0" eaLnBrk="0">
                        <a:lnSpc>
                          <a:spcPct val="92000"/>
                        </a:lnSpc>
                        <a:spcBef>
                          <a:spcPts val="669"/>
                        </a:spcBef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(4)</a:t>
                      </a:r>
                    </a:p>
                  </a:txBody>
                  <a:tcPr marL="0" marR="0" marT="25927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348" name="3EA94834-AF0A-4350-55EB-1FFC24C6E39E"/>
          <p:cNvPicPr>
            <a:picLocks noChangeAspect="1"/>
          </p:cNvPicPr>
          <p:nvPr/>
        </p:nvPicPr>
        <p:blipFill>
          <a:blip r:embed="rId24" cstate="print">
            <a:extLst>
              <a:ext uri="{91B3C15B-01E6-42E9-1F6A-AFF9F52ED9E6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349" name="667723BE-43B8-4574-2C04-DE2019A12EDB"/>
          <p:cNvPicPr>
            <a:picLocks noChangeAspect="1"/>
          </p:cNvPicPr>
          <p:nvPr/>
        </p:nvPicPr>
        <p:blipFill>
          <a:blip r:embed="rId25" cstate="print">
            <a:extLst>
              <a:ext uri="{6988A5ED-E0B0-4877-0918-9445217E02AE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350" name="8FA5BB76-47CD-423C-7FE8-B29C1AA7925C"/>
          <p:cNvPicPr>
            <a:picLocks noChangeAspect="1"/>
          </p:cNvPicPr>
          <p:nvPr/>
        </p:nvPicPr>
        <p:blipFill>
          <a:blip r:embed="rId26" cstate="print">
            <a:extLst>
              <a:ext uri="{3776408A-A204-41C1-458D-CD2A1654BA3A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351" name="C0669F39-99FB-4C6C-5F2B-1670ED602980"/>
          <p:cNvPicPr>
            <a:picLocks noChangeAspect="1"/>
          </p:cNvPicPr>
          <p:nvPr/>
        </p:nvPicPr>
        <p:blipFill>
          <a:blip r:embed="rId27" cstate="print">
            <a:extLst>
              <a:ext uri="{BF502CD5-63CD-4CDD-2849-4DF27FD259C3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sp>
        <p:nvSpPr>
          <p:cNvPr id="1352" name="TextBox1352"/>
          <p:cNvSpPr txBox="1"/>
          <p:nvPr/>
        </p:nvSpPr>
        <p:spPr>
          <a:xfrm>
            <a:off x="254642" y="2238661"/>
            <a:ext cx="4038600" cy="342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768" marR="0" indent="-8768" eaLnBrk="0">
              <a:lnSpc>
                <a:spcPct val="134000"/>
              </a:lnSpc>
            </a:pP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where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i,t</a:t>
            </a:r>
            <a:r>
              <a:rPr lang="en-US" altLang="zh-CN" sz="550" kern="0" spc="4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positions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G-banks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during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years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Predictions:</a:t>
            </a:r>
            <a:r>
              <a:rPr lang="en-US" altLang="zh-CN" sz="85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β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</a:t>
            </a:r>
            <a:r>
              <a:rPr lang="en-US" altLang="zh-CN" sz="550" kern="0" spc="3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(+),</a:t>
            </a:r>
            <a:r>
              <a:rPr lang="en-US" altLang="zh-CN" sz="850" kern="0" spc="4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β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(-).</a:t>
            </a:r>
          </a:p>
        </p:txBody>
      </p:sp>
      <p:sp>
        <p:nvSpPr>
          <p:cNvPr id="1353" name="TextBox1353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17/21</a:t>
            </a:r>
          </a:p>
        </p:txBody>
      </p:sp>
      <p:pic>
        <p:nvPicPr>
          <p:cNvPr id="1354" name="50CEDBF4-AF54-49A9-B703-AD4B261172F8"/>
          <p:cNvPicPr>
            <a:picLocks noChangeAspect="1"/>
          </p:cNvPicPr>
          <p:nvPr/>
        </p:nvPicPr>
        <p:blipFill>
          <a:blip r:embed="rId28" cstate="print">
            <a:extLst>
              <a:ext uri="{F486FCC6-F77E-4F22-B4A5-BCD265985BC8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355" name="08BAA006-2849-49E8-99BC-348946779A9E"/>
          <p:cNvPicPr>
            <a:picLocks noChangeAspect="1"/>
          </p:cNvPicPr>
          <p:nvPr/>
        </p:nvPicPr>
        <p:blipFill>
          <a:blip r:embed="rId29" cstate="print">
            <a:extLst>
              <a:ext uri="{B97938EA-9036-4818-3E76-CD1B8D0F7E3A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356" name="089B8117-39EC-41C9-3AA8-88D9EEA36C1A"/>
          <p:cNvPicPr>
            <a:picLocks noChangeAspect="1"/>
          </p:cNvPicPr>
          <p:nvPr/>
        </p:nvPicPr>
        <p:blipFill>
          <a:blip r:embed="rId29" cstate="print">
            <a:extLst>
              <a:ext uri="{9ED0EA07-7B75-4FC5-F7AB-656C5561948F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357" name="D6417648-4923-4B8A-721E-2C889D5706CA"/>
          <p:cNvPicPr>
            <a:picLocks noChangeAspect="1"/>
          </p:cNvPicPr>
          <p:nvPr/>
        </p:nvPicPr>
        <p:blipFill>
          <a:blip r:embed="rId28" cstate="print">
            <a:extLst>
              <a:ext uri="{20AE8400-F0F4-441B-B263-447BAB24827F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358" name="452EB235-32F3-4E7C-DF5C-37F90AE1EFA5"/>
          <p:cNvPicPr>
            <a:picLocks noChangeAspect="1"/>
          </p:cNvPicPr>
          <p:nvPr/>
        </p:nvPicPr>
        <p:blipFill>
          <a:blip r:embed="rId28" cstate="print">
            <a:extLst>
              <a:ext uri="{7FE4C7E9-4953-4EB7-44DF-F6728E91C3EF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359" name="8B91CC94-B58C-4F7B-0ECD-DC310D7F159C"/>
          <p:cNvPicPr>
            <a:picLocks noChangeAspect="1"/>
          </p:cNvPicPr>
          <p:nvPr/>
        </p:nvPicPr>
        <p:blipFill>
          <a:blip r:embed="rId28" cstate="print">
            <a:extLst>
              <a:ext uri="{FEF359C7-CA41-4601-66EA-D0CC9B178BA6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360" name="05D4C093-714D-4A93-5214-77F6D78B5A07"/>
          <p:cNvPicPr>
            <a:picLocks noChangeAspect="1"/>
          </p:cNvPicPr>
          <p:nvPr/>
        </p:nvPicPr>
        <p:blipFill>
          <a:blip r:embed="rId28" cstate="print">
            <a:extLst>
              <a:ext uri="{0348D1B8-3E36-4376-67D9-29A7AD3963B5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361" name="361753DB-626F-4CB7-B173-A270702DEDB5"/>
          <p:cNvPicPr>
            <a:picLocks noChangeAspect="1"/>
          </p:cNvPicPr>
          <p:nvPr/>
        </p:nvPicPr>
        <p:blipFill>
          <a:blip r:embed="rId28" cstate="print">
            <a:extLst>
              <a:ext uri="{2A2AC47C-E6D8-40E3-A33B-1FF6317F964F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362" name="D43E6FBA-0F72-415C-EABA-15F854DBF1D1"/>
          <p:cNvPicPr>
            <a:picLocks noChangeAspect="1"/>
          </p:cNvPicPr>
          <p:nvPr/>
        </p:nvPicPr>
        <p:blipFill>
          <a:blip r:embed="rId29" cstate="print">
            <a:extLst>
              <a:ext uri="{6A23D2B0-A2F4-4021-43C7-29D6A2B7A833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363" name="05447AF8-7153-467F-C04D-72173610CF0A"/>
          <p:cNvPicPr>
            <a:picLocks noChangeAspect="1"/>
          </p:cNvPicPr>
          <p:nvPr/>
        </p:nvPicPr>
        <p:blipFill>
          <a:blip r:embed="rId28" cstate="print">
            <a:extLst>
              <a:ext uri="{90B08E30-A53F-4473-FC1D-A13DD6D8400B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364" name="9A54E864-BF2C-4718-86CC-FD2B0029690B"/>
          <p:cNvPicPr>
            <a:picLocks noChangeAspect="1"/>
          </p:cNvPicPr>
          <p:nvPr/>
        </p:nvPicPr>
        <p:blipFill>
          <a:blip r:embed="rId28" cstate="print">
            <a:extLst>
              <a:ext uri="{8AB1D323-776D-49E4-B632-5A02512A471C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365" name="712464FB-272E-40EA-FDE9-D008C20DE47B"/>
          <p:cNvPicPr>
            <a:picLocks noChangeAspect="1"/>
          </p:cNvPicPr>
          <p:nvPr/>
        </p:nvPicPr>
        <p:blipFill>
          <a:blip r:embed="rId29" cstate="print">
            <a:extLst>
              <a:ext uri="{9014B707-0167-47AE-D298-042F66624E4D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366" name="B92C7971-D335-45F5-E9D1-473E4D85BB4E"/>
          <p:cNvPicPr>
            <a:picLocks noChangeAspect="1"/>
          </p:cNvPicPr>
          <p:nvPr/>
        </p:nvPicPr>
        <p:blipFill>
          <a:blip r:embed="rId30" cstate="print">
            <a:extLst>
              <a:ext uri="{BB54A17D-8D96-406F-A2A7-F9130FAF8BB6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367" name="73565DFE-0114-45B1-0F71-A2A872C2129C"/>
          <p:cNvPicPr>
            <a:picLocks noChangeAspect="1"/>
          </p:cNvPicPr>
          <p:nvPr/>
        </p:nvPicPr>
        <p:blipFill>
          <a:blip r:embed="rId28" cstate="print">
            <a:extLst>
              <a:ext uri="{50C4DDFC-C30D-49CA-F54A-854B74B240DB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368" name="DDD95C24-0B76-474C-FA30-FB4718851251"/>
          <p:cNvPicPr>
            <a:picLocks noChangeAspect="1"/>
          </p:cNvPicPr>
          <p:nvPr/>
        </p:nvPicPr>
        <p:blipFill>
          <a:blip r:embed="rId29" cstate="print">
            <a:extLst>
              <a:ext uri="{44A06AC8-5A36-4A91-DBE3-C348C2E9B9A1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369" name="AC7061B3-FA61-4365-D2E5-F09B85DAACAA"/>
          <p:cNvPicPr>
            <a:picLocks noChangeAspect="1"/>
          </p:cNvPicPr>
          <p:nvPr/>
        </p:nvPicPr>
        <p:blipFill>
          <a:blip r:embed="rId29" cstate="print">
            <a:extLst>
              <a:ext uri="{221F2160-1213-401F-40A5-C603AF22E98F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370" name="0E40E00F-5BE7-4EDF-E576-4D1CE2A003D7"/>
          <p:cNvPicPr>
            <a:picLocks noChangeAspect="1"/>
          </p:cNvPicPr>
          <p:nvPr/>
        </p:nvPicPr>
        <p:blipFill>
          <a:blip r:embed="rId28" cstate="print">
            <a:extLst>
              <a:ext uri="{73ED97C7-99D0-4964-DF9C-D198128C5CCD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371" name="95DF058F-80F9-460C-3059-A088F95EC183"/>
          <p:cNvPicPr>
            <a:picLocks noChangeAspect="1"/>
          </p:cNvPicPr>
          <p:nvPr/>
        </p:nvPicPr>
        <p:blipFill>
          <a:blip r:embed="rId28" cstate="print">
            <a:extLst>
              <a:ext uri="{1FD1538A-CC5A-4D21-A7CC-132A646E7FFF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372" name="A134FD56-E9C4-4109-FB1B-92CD010B9612"/>
          <p:cNvPicPr>
            <a:picLocks noChangeAspect="1"/>
          </p:cNvPicPr>
          <p:nvPr/>
        </p:nvPicPr>
        <p:blipFill>
          <a:blip r:embed="rId29" cstate="print">
            <a:extLst>
              <a:ext uri="{D14AE3B7-DF6F-4C6D-6B6D-0F4BBD2E0766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373" name="A42D1551-6FA2-4D4C-F0CF-E56F80AE2FDC"/>
          <p:cNvPicPr>
            <a:picLocks noChangeAspect="1"/>
          </p:cNvPicPr>
          <p:nvPr/>
        </p:nvPicPr>
        <p:blipFill>
          <a:blip r:embed="rId28" cstate="print">
            <a:extLst>
              <a:ext uri="{9F6E2199-60FC-4506-2E73-6118D46111EA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374" name="9AD75E2B-1166-46F5-CD1E-03EAF3BB838D"/>
          <p:cNvPicPr>
            <a:picLocks noChangeAspect="1"/>
          </p:cNvPicPr>
          <p:nvPr/>
        </p:nvPicPr>
        <p:blipFill>
          <a:blip r:embed="rId28" cstate="print">
            <a:extLst>
              <a:ext uri="{DC634283-3630-4FB0-38F6-503EAE2B9D6C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375" name="ADC9E857-4A94-4159-50DE-F190D7674CA1"/>
          <p:cNvPicPr>
            <a:picLocks noChangeAspect="1"/>
          </p:cNvPicPr>
          <p:nvPr/>
        </p:nvPicPr>
        <p:blipFill>
          <a:blip r:embed="rId28" cstate="print">
            <a:extLst>
              <a:ext uri="{4B9C7C82-A855-4211-1624-649CCC2DFF7A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376" name="DEBBADF8-6ED6-468A-F059-1DA054E692CC"/>
          <p:cNvPicPr>
            <a:picLocks noChangeAspect="1"/>
          </p:cNvPicPr>
          <p:nvPr/>
        </p:nvPicPr>
        <p:blipFill>
          <a:blip r:embed="rId31" cstate="print">
            <a:extLst>
              <a:ext uri="{33B29FA5-5C73-4A45-B8E6-6F1200997912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7A1D3447-FC35-4F11-A0DA-3074E5E44AB0}"/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7" name="EE0511E6-71BA-477C-4CA9-814BD8D7897A"/>
          <p:cNvPicPr>
            <a:picLocks noChangeAspect="1"/>
          </p:cNvPicPr>
          <p:nvPr/>
        </p:nvPicPr>
        <p:blipFill>
          <a:blip r:embed="rId2" cstate="print">
            <a:extLst>
              <a:ext uri="{11B1DB3B-B7D4-4537-E916-CD17938ECD40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378" name="9EFD7272-E22F-4711-BEB2-3F930EBE1565"/>
          <p:cNvPicPr>
            <a:picLocks noChangeAspect="1"/>
          </p:cNvPicPr>
          <p:nvPr/>
        </p:nvPicPr>
        <p:blipFill>
          <a:blip r:embed="rId3" cstate="print">
            <a:extLst>
              <a:ext uri="{546AA1ED-200A-48B6-E255-EEB36ABE1BAC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379" name="D417DA58-B894-4EB5-52D4-1FD08F52D804"/>
          <p:cNvPicPr>
            <a:picLocks noChangeAspect="1"/>
          </p:cNvPicPr>
          <p:nvPr/>
        </p:nvPicPr>
        <p:blipFill>
          <a:blip r:embed="rId4" cstate="print">
            <a:extLst>
              <a:ext uri="{D93B6EA8-78CC-41FE-0584-ED9CBAD5CBAF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380" name="F43BFA18-ED5A-4029-D51C-26F562ED3AF8"/>
          <p:cNvPicPr>
            <a:picLocks noChangeAspect="1"/>
          </p:cNvPicPr>
          <p:nvPr/>
        </p:nvPicPr>
        <p:blipFill>
          <a:blip r:embed="rId5" cstate="print">
            <a:extLst>
              <a:ext uri="{150DDFA5-198A-4275-D821-F0A8E7D733BD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381" name="4213EDAF-AAD8-4146-0D40-B03B26A96962"/>
          <p:cNvPicPr>
            <a:picLocks noChangeAspect="1"/>
          </p:cNvPicPr>
          <p:nvPr/>
        </p:nvPicPr>
        <p:blipFill>
          <a:blip r:embed="rId6" cstate="print">
            <a:extLst>
              <a:ext uri="{669EFCE6-7836-479A-23AB-C7A7D46D7D1B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382" name="6320ABB5-E75A-47DF-27FC-723511A20734"/>
          <p:cNvPicPr>
            <a:picLocks noChangeAspect="1"/>
          </p:cNvPicPr>
          <p:nvPr/>
        </p:nvPicPr>
        <p:blipFill>
          <a:blip r:embed="rId7" cstate="print">
            <a:extLst>
              <a:ext uri="{3C38B755-225A-4EC1-B003-D314EEF2106C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383" name="46E64A8F-36E5-43CD-C0FC-50CEB24529EA"/>
          <p:cNvPicPr>
            <a:picLocks noChangeAspect="1"/>
          </p:cNvPicPr>
          <p:nvPr/>
        </p:nvPicPr>
        <p:blipFill>
          <a:blip r:embed="rId8" cstate="print">
            <a:extLst>
              <a:ext uri="{4774E473-F093-4902-4DB8-6AE26B12C9FF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384" name="EF2EB2D3-2208-4E4F-AA58-4D7C09F934BE"/>
          <p:cNvPicPr>
            <a:picLocks noChangeAspect="1"/>
          </p:cNvPicPr>
          <p:nvPr/>
        </p:nvPicPr>
        <p:blipFill>
          <a:blip r:embed="rId9" cstate="print">
            <a:extLst>
              <a:ext uri="{70B549B7-D2D4-41F5-4E17-719A69FEEE92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385" name="38EA07F2-1519-424B-A6FB-23B18DA2AD6F"/>
          <p:cNvPicPr>
            <a:picLocks noChangeAspect="1"/>
          </p:cNvPicPr>
          <p:nvPr/>
        </p:nvPicPr>
        <p:blipFill>
          <a:blip r:embed="rId10" cstate="print">
            <a:extLst>
              <a:ext uri="{9A58F8EA-F1E1-4680-A0A2-9440024E5B57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386" name="0E04ED18-EEF6-499F-C764-EEC49DB9CE25"/>
          <p:cNvPicPr>
            <a:picLocks noChangeAspect="1"/>
          </p:cNvPicPr>
          <p:nvPr/>
        </p:nvPicPr>
        <p:blipFill>
          <a:blip r:embed="rId11" cstate="print">
            <a:extLst>
              <a:ext uri="{FFA8086F-93FE-40C9-11E7-84E9BA8247BF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387" name="FAEF0265-A2E0-4129-0A4C-FEC813274FF3"/>
          <p:cNvPicPr>
            <a:picLocks noChangeAspect="1"/>
          </p:cNvPicPr>
          <p:nvPr/>
        </p:nvPicPr>
        <p:blipFill>
          <a:blip r:embed="rId12" cstate="print">
            <a:extLst>
              <a:ext uri="{CB0BA233-5B38-4159-2757-A907C9D32550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388" name="A17EC2C9-EEC9-4B5D-C971-7EEF0FAAE5EF"/>
          <p:cNvPicPr>
            <a:picLocks noChangeAspect="1"/>
          </p:cNvPicPr>
          <p:nvPr/>
        </p:nvPicPr>
        <p:blipFill>
          <a:blip r:embed="rId13" cstate="print">
            <a:extLst>
              <a:ext uri="{87BE080F-D0BD-47DD-F6B0-6BC5806D0542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389" name="9BD0DBD1-7482-4692-4378-15F6A30968B5"/>
          <p:cNvPicPr>
            <a:picLocks noChangeAspect="1"/>
          </p:cNvPicPr>
          <p:nvPr/>
        </p:nvPicPr>
        <p:blipFill>
          <a:blip r:embed="rId14" cstate="print">
            <a:extLst>
              <a:ext uri="{3C053FE8-45B2-4E5A-C48E-1070B740B5EA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390" name="A4DFA563-D4AC-4F09-B0B6-600791BCB358"/>
          <p:cNvPicPr>
            <a:picLocks noChangeAspect="1"/>
          </p:cNvPicPr>
          <p:nvPr/>
        </p:nvPicPr>
        <p:blipFill>
          <a:blip r:embed="rId15" cstate="print">
            <a:extLst>
              <a:ext uri="{51BD3FD7-6538-4474-0035-6774194F45D6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391" name="929C3B11-1B38-457A-16E6-93E5CC1E050A"/>
          <p:cNvPicPr>
            <a:picLocks noChangeAspect="1"/>
          </p:cNvPicPr>
          <p:nvPr/>
        </p:nvPicPr>
        <p:blipFill>
          <a:blip r:embed="rId16" cstate="print">
            <a:extLst>
              <a:ext uri="{8A0743BE-6067-48BC-7BCB-4F5685190454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392" name="39A607E5-8AC2-4C01-7233-419585BB33C1"/>
          <p:cNvPicPr>
            <a:picLocks noChangeAspect="1"/>
          </p:cNvPicPr>
          <p:nvPr/>
        </p:nvPicPr>
        <p:blipFill>
          <a:blip r:embed="rId17" cstate="print">
            <a:extLst>
              <a:ext uri="{5D40B159-8156-4FF6-07D6-D0BBBAF9E314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393" name="B7076A31-79C4-4CE2-C9A5-795FFD2C5E9C"/>
          <p:cNvPicPr>
            <a:picLocks noChangeAspect="1"/>
          </p:cNvPicPr>
          <p:nvPr/>
        </p:nvPicPr>
        <p:blipFill>
          <a:blip r:embed="rId18" cstate="print">
            <a:extLst>
              <a:ext uri="{F62B1354-A9E6-49E0-462E-C8E73473C6DF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394" name="E05473FA-2EA0-4303-69CD-9BDC42CF4C90"/>
          <p:cNvPicPr>
            <a:picLocks noChangeAspect="1"/>
          </p:cNvPicPr>
          <p:nvPr/>
        </p:nvPicPr>
        <p:blipFill>
          <a:blip r:embed="rId19" cstate="print">
            <a:extLst>
              <a:ext uri="{447272DA-8F82-4115-358B-6AA97F4C7BE9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395" name="AC6002A6-1E43-4972-065D-61D5AE4A0F1E"/>
          <p:cNvPicPr>
            <a:picLocks noChangeAspect="1"/>
          </p:cNvPicPr>
          <p:nvPr/>
        </p:nvPicPr>
        <p:blipFill>
          <a:blip r:embed="rId20" cstate="print">
            <a:extLst>
              <a:ext uri="{4B0C2072-D523-4BFC-FCDE-ED296ED553CA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396" name="40817E10-FBF4-41AB-BB23-79DF5F5E2032"/>
          <p:cNvPicPr>
            <a:picLocks noChangeAspect="1"/>
          </p:cNvPicPr>
          <p:nvPr/>
        </p:nvPicPr>
        <p:blipFill>
          <a:blip r:embed="rId21" cstate="print">
            <a:extLst>
              <a:ext uri="{C38E1E3A-DE59-4596-4DEA-944A3852B5AC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397" name="38964750-E7A3-495F-855E-9AC261E8BEDC"/>
          <p:cNvPicPr>
            <a:picLocks noChangeAspect="1"/>
          </p:cNvPicPr>
          <p:nvPr/>
        </p:nvPicPr>
        <p:blipFill>
          <a:blip r:embed="rId22" cstate="print">
            <a:extLst>
              <a:ext uri="{3162203A-E13B-4C28-4F0B-808D2482D7D5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398" name="C24553F5-4340-4730-09B9-5935F14A9B9D"/>
          <p:cNvPicPr>
            <a:picLocks noChangeAspect="1"/>
          </p:cNvPicPr>
          <p:nvPr/>
        </p:nvPicPr>
        <p:blipFill>
          <a:blip r:embed="rId23" cstate="print">
            <a:extLst>
              <a:ext uri="{F84FAC6B-C30B-4D1D-5E50-025DCE8641B6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399" name="TextBox1399"/>
          <p:cNvSpPr txBox="1"/>
          <p:nvPr/>
        </p:nvSpPr>
        <p:spPr>
          <a:xfrm>
            <a:off x="119843" y="347772"/>
            <a:ext cx="3860800" cy="482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1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Meets</a:t>
            </a:r>
            <a:r>
              <a:rPr lang="en-US" altLang="zh-CN" sz="1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Imbalances:</a:t>
            </a:r>
            <a:r>
              <a:rPr lang="en-US" altLang="zh-CN" sz="140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</a:t>
            </a:r>
          </a:p>
          <a:p>
            <a:pPr marL="508482" marR="0" indent="0" eaLnBrk="0">
              <a:lnSpc>
                <a:spcPct val="91000"/>
              </a:lnSpc>
              <a:spcBef>
                <a:spcPts val="1343"/>
              </a:spcBef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Figure:</a:t>
            </a:r>
            <a:r>
              <a:rPr lang="en-US" altLang="zh-CN" sz="9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9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9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9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9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9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9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9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pic>
        <p:nvPicPr>
          <p:cNvPr id="1400" name="9B591C76-648F-4BB6-3BAC-78830CDEE14A"/>
          <p:cNvPicPr>
            <a:picLocks noChangeAspect="1"/>
          </p:cNvPicPr>
          <p:nvPr/>
        </p:nvPicPr>
        <p:blipFill>
          <a:blip r:embed="rId24" cstate="print">
            <a:extLst>
              <a:ext uri="{F79D1A32-DDF7-47A3-EFC9-8E8BC02BBCA4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401" name="7872F0DE-4C96-496E-3029-72AFA693F05D"/>
          <p:cNvPicPr>
            <a:picLocks noChangeAspect="1"/>
          </p:cNvPicPr>
          <p:nvPr/>
        </p:nvPicPr>
        <p:blipFill>
          <a:blip r:embed="rId25" cstate="print">
            <a:extLst>
              <a:ext uri="{83B64B69-358C-4BA2-153E-E375FCEACCD4}"/>
            </a:extLst>
          </a:blip>
          <a:stretch>
            <a:fillRect/>
          </a:stretch>
        </p:blipFill>
        <p:spPr>
          <a:xfrm>
            <a:off x="929538" y="1036650"/>
            <a:ext cx="2695575" cy="1800225"/>
          </a:xfrm>
          <a:prstGeom prst="rect">
            <a:avLst/>
          </a:prstGeom>
        </p:spPr>
      </p:pic>
      <p:sp>
        <p:nvSpPr>
          <p:cNvPr id="1402" name="TextBox1402"/>
          <p:cNvSpPr txBox="1"/>
          <p:nvPr/>
        </p:nvSpPr>
        <p:spPr>
          <a:xfrm>
            <a:off x="360478" y="2979357"/>
            <a:ext cx="3835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scatter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plot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y’s</a:t>
            </a:r>
            <a:r>
              <a:rPr lang="en-US" altLang="zh-CN" sz="550" kern="0" spc="27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2014/2015</a:t>
            </a:r>
            <a:r>
              <a:rPr lang="en-US" altLang="zh-CN" sz="5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2007/2008</a:t>
            </a:r>
            <a:r>
              <a:rPr lang="en-US" altLang="zh-CN" sz="5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against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its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2007/2008.</a:t>
            </a:r>
          </a:p>
        </p:txBody>
      </p:sp>
      <p:sp>
        <p:nvSpPr>
          <p:cNvPr id="1403" name="TextBox1403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18/21</a:t>
            </a:r>
          </a:p>
        </p:txBody>
      </p:sp>
      <p:pic>
        <p:nvPicPr>
          <p:cNvPr id="1404" name="F112E279-6879-466A-33D2-6F0CE5AF9F43"/>
          <p:cNvPicPr>
            <a:picLocks noChangeAspect="1"/>
          </p:cNvPicPr>
          <p:nvPr/>
        </p:nvPicPr>
        <p:blipFill>
          <a:blip r:embed="rId26" cstate="print">
            <a:extLst>
              <a:ext uri="{9A25ACEE-B01D-47DA-1D64-5295B23FF0AD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405" name="1D30E504-90C4-4004-E034-479C689C1C63"/>
          <p:cNvPicPr>
            <a:picLocks noChangeAspect="1"/>
          </p:cNvPicPr>
          <p:nvPr/>
        </p:nvPicPr>
        <p:blipFill>
          <a:blip r:embed="rId27" cstate="print">
            <a:extLst>
              <a:ext uri="{0FFD1CA7-9A8C-460A-CC7C-EEBA907E52F6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406" name="03CA3E35-03E5-424E-42D3-CC89977EAD0E"/>
          <p:cNvPicPr>
            <a:picLocks noChangeAspect="1"/>
          </p:cNvPicPr>
          <p:nvPr/>
        </p:nvPicPr>
        <p:blipFill>
          <a:blip r:embed="rId27" cstate="print">
            <a:extLst>
              <a:ext uri="{F7D9E531-BC08-4E5A-D1C8-A58767BD465D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407" name="8FD03521-54B9-40EB-1F16-DA4D47BF1079"/>
          <p:cNvPicPr>
            <a:picLocks noChangeAspect="1"/>
          </p:cNvPicPr>
          <p:nvPr/>
        </p:nvPicPr>
        <p:blipFill>
          <a:blip r:embed="rId26" cstate="print">
            <a:extLst>
              <a:ext uri="{2C8297C0-C3F0-48E6-D2F3-22AFA25EFE08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408" name="24D887F3-4E0B-4579-BEEC-DD4B362C83FA"/>
          <p:cNvPicPr>
            <a:picLocks noChangeAspect="1"/>
          </p:cNvPicPr>
          <p:nvPr/>
        </p:nvPicPr>
        <p:blipFill>
          <a:blip r:embed="rId26" cstate="print">
            <a:extLst>
              <a:ext uri="{B2FF938F-B8AB-4247-550C-03A9D4F7AFBA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409" name="479CC795-ECC6-483C-410A-67F64A338A71"/>
          <p:cNvPicPr>
            <a:picLocks noChangeAspect="1"/>
          </p:cNvPicPr>
          <p:nvPr/>
        </p:nvPicPr>
        <p:blipFill>
          <a:blip r:embed="rId28" cstate="print">
            <a:extLst>
              <a:ext uri="{87EB56CE-C951-4B56-B44E-693D7AB1E170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410" name="AF79CD07-64E0-4A98-7BFF-C436B42EBD7D"/>
          <p:cNvPicPr>
            <a:picLocks noChangeAspect="1"/>
          </p:cNvPicPr>
          <p:nvPr/>
        </p:nvPicPr>
        <p:blipFill>
          <a:blip r:embed="rId26" cstate="print">
            <a:extLst>
              <a:ext uri="{D2FC5194-78FD-4822-90D2-2A68651ABE1B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411" name="3B076536-66FE-48F6-0C7B-5C82B70460B8"/>
          <p:cNvPicPr>
            <a:picLocks noChangeAspect="1"/>
          </p:cNvPicPr>
          <p:nvPr/>
        </p:nvPicPr>
        <p:blipFill>
          <a:blip r:embed="rId26" cstate="print">
            <a:extLst>
              <a:ext uri="{9EC351A1-34BA-439A-DB21-1640EACE0A46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412" name="D5C01832-532F-49EB-3332-E8B2AD2B8C8F"/>
          <p:cNvPicPr>
            <a:picLocks noChangeAspect="1"/>
          </p:cNvPicPr>
          <p:nvPr/>
        </p:nvPicPr>
        <p:blipFill>
          <a:blip r:embed="rId26" cstate="print">
            <a:extLst>
              <a:ext uri="{35B66AA6-734D-4FAB-AB9C-3E57E2C958BD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413" name="5630C372-89AA-47E2-FFE3-35230937CD9E"/>
          <p:cNvPicPr>
            <a:picLocks noChangeAspect="1"/>
          </p:cNvPicPr>
          <p:nvPr/>
        </p:nvPicPr>
        <p:blipFill>
          <a:blip r:embed="rId29" cstate="print">
            <a:extLst>
              <a:ext uri="{836C8E5F-1A7D-40F4-F266-5CE921317377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414" name="41C8C800-9702-4076-0325-9BE45909301D"/>
          <p:cNvPicPr>
            <a:picLocks noChangeAspect="1"/>
          </p:cNvPicPr>
          <p:nvPr/>
        </p:nvPicPr>
        <p:blipFill>
          <a:blip r:embed="rId27" cstate="print">
            <a:extLst>
              <a:ext uri="{642B5181-7BE2-40AD-C757-93B642125916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415" name="41E0181C-1A25-468A-CC90-7F99C8CFF11F"/>
          <p:cNvPicPr>
            <a:picLocks noChangeAspect="1"/>
          </p:cNvPicPr>
          <p:nvPr/>
        </p:nvPicPr>
        <p:blipFill>
          <a:blip r:embed="rId26" cstate="print">
            <a:extLst>
              <a:ext uri="{70FA9954-A095-4F19-C514-EC3D103DF2BB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416" name="742587AB-54BF-45D0-80C3-6994F23407E4"/>
          <p:cNvPicPr>
            <a:picLocks noChangeAspect="1"/>
          </p:cNvPicPr>
          <p:nvPr/>
        </p:nvPicPr>
        <p:blipFill>
          <a:blip r:embed="rId30" cstate="print">
            <a:extLst>
              <a:ext uri="{8FCBA1FD-AA73-4F15-A526-8D63071FB726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1417" name="8DD5ECBF-7F9C-41F0-95CE-9AC3A2F80020"/>
          <p:cNvPicPr>
            <a:picLocks noChangeAspect="1"/>
          </p:cNvPicPr>
          <p:nvPr/>
        </p:nvPicPr>
        <p:blipFill>
          <a:blip r:embed="rId26" cstate="print">
            <a:extLst>
              <a:ext uri="{E67478A8-8D9B-4FA1-D0D9-3F1CD559B6AE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418" name="D0290B4F-7AF2-4AAA-B02A-72E9B18BBFAF"/>
          <p:cNvPicPr>
            <a:picLocks noChangeAspect="1"/>
          </p:cNvPicPr>
          <p:nvPr/>
        </p:nvPicPr>
        <p:blipFill>
          <a:blip r:embed="rId27" cstate="print">
            <a:extLst>
              <a:ext uri="{F53CBDE3-A7C6-4D16-6425-B5AEBC1F660B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419" name="3A378F94-F658-4BDA-D172-4D2EC6C49D60"/>
          <p:cNvPicPr>
            <a:picLocks noChangeAspect="1"/>
          </p:cNvPicPr>
          <p:nvPr/>
        </p:nvPicPr>
        <p:blipFill>
          <a:blip r:embed="rId31" cstate="print">
            <a:extLst>
              <a:ext uri="{ADCA6FA9-462C-47AA-0886-B9FF36DFBD05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420" name="1BF39A60-38F3-41DB-56F7-6D5136C321B4"/>
          <p:cNvPicPr>
            <a:picLocks noChangeAspect="1"/>
          </p:cNvPicPr>
          <p:nvPr/>
        </p:nvPicPr>
        <p:blipFill>
          <a:blip r:embed="rId26" cstate="print">
            <a:extLst>
              <a:ext uri="{664F2921-2521-4A36-B67B-4BDEE668E2AC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421" name="28DB717B-56C6-4E5D-A9D1-3F11808AE581"/>
          <p:cNvPicPr>
            <a:picLocks noChangeAspect="1"/>
          </p:cNvPicPr>
          <p:nvPr/>
        </p:nvPicPr>
        <p:blipFill>
          <a:blip r:embed="rId27" cstate="print">
            <a:extLst>
              <a:ext uri="{A0C83D67-EF7F-41A9-07B9-5A44842F2127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422" name="F341FC15-23C4-4FFE-97BC-02DCA89DCFB5"/>
          <p:cNvPicPr>
            <a:picLocks noChangeAspect="1"/>
          </p:cNvPicPr>
          <p:nvPr/>
        </p:nvPicPr>
        <p:blipFill>
          <a:blip r:embed="rId27" cstate="print">
            <a:extLst>
              <a:ext uri="{3105D25A-9FE4-4318-5E6E-ABD19C4FD137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423" name="CE877822-3332-4F37-AB27-30D7FF2FE2AA"/>
          <p:cNvPicPr>
            <a:picLocks noChangeAspect="1"/>
          </p:cNvPicPr>
          <p:nvPr/>
        </p:nvPicPr>
        <p:blipFill>
          <a:blip r:embed="rId26" cstate="print">
            <a:extLst>
              <a:ext uri="{07719A72-DDEA-452F-8640-A375E1391CDA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424" name="659F1FF8-55EA-494A-D9CC-BE8C87AC2B05"/>
          <p:cNvPicPr>
            <a:picLocks noChangeAspect="1"/>
          </p:cNvPicPr>
          <p:nvPr/>
        </p:nvPicPr>
        <p:blipFill>
          <a:blip r:embed="rId26" cstate="print">
            <a:extLst>
              <a:ext uri="{0B019744-122C-4505-F24E-E719AAB7F0EA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425" name="0DB7AA38-658C-46A6-6927-D955831A251A"/>
          <p:cNvPicPr>
            <a:picLocks noChangeAspect="1"/>
          </p:cNvPicPr>
          <p:nvPr/>
        </p:nvPicPr>
        <p:blipFill>
          <a:blip r:embed="rId27" cstate="print">
            <a:extLst>
              <a:ext uri="{BB338982-3A43-435D-35B7-DD40FD568FC7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426" name="4AB85ED3-521A-492E-6244-D12D6FCEF3D8"/>
          <p:cNvPicPr>
            <a:picLocks noChangeAspect="1"/>
          </p:cNvPicPr>
          <p:nvPr/>
        </p:nvPicPr>
        <p:blipFill>
          <a:blip r:embed="rId26" cstate="print">
            <a:extLst>
              <a:ext uri="{86DB4F31-CF10-4730-5A5B-1DBB1E203781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427" name="E99C1159-C39A-42D0-012D-FFE667C042DE"/>
          <p:cNvPicPr>
            <a:picLocks noChangeAspect="1"/>
          </p:cNvPicPr>
          <p:nvPr/>
        </p:nvPicPr>
        <p:blipFill>
          <a:blip r:embed="rId26" cstate="print">
            <a:extLst>
              <a:ext uri="{D10684C7-EBCE-471C-818A-75364512C06D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428" name="02DC7F6B-2057-4312-D282-713F63A6A3BA"/>
          <p:cNvPicPr>
            <a:picLocks noChangeAspect="1"/>
          </p:cNvPicPr>
          <p:nvPr/>
        </p:nvPicPr>
        <p:blipFill>
          <a:blip r:embed="rId26" cstate="print">
            <a:extLst>
              <a:ext uri="{0A8DC1E8-02B7-49FA-75C4-91294910D57A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429" name="439A3844-3B36-47F3-836A-A7C098D548D1"/>
          <p:cNvPicPr>
            <a:picLocks noChangeAspect="1"/>
          </p:cNvPicPr>
          <p:nvPr/>
        </p:nvPicPr>
        <p:blipFill>
          <a:blip r:embed="rId32" cstate="print">
            <a:extLst>
              <a:ext uri="{2DBA002E-30BB-4E4B-15C1-B50C716190AE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19C94B66-7FA5-4F03-3DAE-2C37F93FE246}"/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0" name="832C537B-8511-452F-50C7-A74F7E05F15F"/>
          <p:cNvPicPr>
            <a:picLocks noChangeAspect="1"/>
          </p:cNvPicPr>
          <p:nvPr/>
        </p:nvPicPr>
        <p:blipFill>
          <a:blip r:embed="rId2" cstate="print">
            <a:extLst>
              <a:ext uri="{79ECCD61-795A-4B6B-7485-8FD464A6BD07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431" name="4F0A6C1E-642A-4C2F-D97E-F1BB7239AB4C"/>
          <p:cNvPicPr>
            <a:picLocks noChangeAspect="1"/>
          </p:cNvPicPr>
          <p:nvPr/>
        </p:nvPicPr>
        <p:blipFill>
          <a:blip r:embed="rId3" cstate="print">
            <a:extLst>
              <a:ext uri="{41BE2FAF-BE69-41D1-B58A-061A1972B2B8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432" name="3820C319-44DC-4934-B903-1267439CCB51"/>
          <p:cNvPicPr>
            <a:picLocks noChangeAspect="1"/>
          </p:cNvPicPr>
          <p:nvPr/>
        </p:nvPicPr>
        <p:blipFill>
          <a:blip r:embed="rId4" cstate="print">
            <a:extLst>
              <a:ext uri="{FC7F36E4-57E7-44AE-4C87-B4560347CC2F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433" name="7F1CFE9C-6964-4C79-2991-B4746BD21391"/>
          <p:cNvPicPr>
            <a:picLocks noChangeAspect="1"/>
          </p:cNvPicPr>
          <p:nvPr/>
        </p:nvPicPr>
        <p:blipFill>
          <a:blip r:embed="rId5" cstate="print">
            <a:extLst>
              <a:ext uri="{C5542E5C-8A7D-406E-5FE7-BD3FB8E73012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434" name="1141BC6F-E943-47D4-55B9-F5A69B2ECA19"/>
          <p:cNvPicPr>
            <a:picLocks noChangeAspect="1"/>
          </p:cNvPicPr>
          <p:nvPr/>
        </p:nvPicPr>
        <p:blipFill>
          <a:blip r:embed="rId6" cstate="print">
            <a:extLst>
              <a:ext uri="{309735CA-DDCB-4526-2180-D5E744BDF5CE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435" name="6219C1FC-78E0-4A20-9FF1-56902E7CF6D7"/>
          <p:cNvPicPr>
            <a:picLocks noChangeAspect="1"/>
          </p:cNvPicPr>
          <p:nvPr/>
        </p:nvPicPr>
        <p:blipFill>
          <a:blip r:embed="rId7" cstate="print">
            <a:extLst>
              <a:ext uri="{6B32DE75-03F8-46FC-939E-2041806C7430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436" name="AA03A654-42F0-49B0-7300-8F791F8CD722"/>
          <p:cNvPicPr>
            <a:picLocks noChangeAspect="1"/>
          </p:cNvPicPr>
          <p:nvPr/>
        </p:nvPicPr>
        <p:blipFill>
          <a:blip r:embed="rId8" cstate="print">
            <a:extLst>
              <a:ext uri="{C0597245-4908-4E98-522D-6B2A79554085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437" name="13D83B85-1BED-440C-CB0C-EF073FCD6331"/>
          <p:cNvPicPr>
            <a:picLocks noChangeAspect="1"/>
          </p:cNvPicPr>
          <p:nvPr/>
        </p:nvPicPr>
        <p:blipFill>
          <a:blip r:embed="rId9" cstate="print">
            <a:extLst>
              <a:ext uri="{E00635C8-2DE1-4AF5-EC53-F9B4BC96041B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438" name="7E4410CD-D518-4973-E889-A65A2AC42B57"/>
          <p:cNvPicPr>
            <a:picLocks noChangeAspect="1"/>
          </p:cNvPicPr>
          <p:nvPr/>
        </p:nvPicPr>
        <p:blipFill>
          <a:blip r:embed="rId10" cstate="print">
            <a:extLst>
              <a:ext uri="{4DF1421B-9312-46E5-9B02-7A1F3E8EEDE9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439" name="1A8B8E44-7BCF-4642-3027-A76803623D06"/>
          <p:cNvPicPr>
            <a:picLocks noChangeAspect="1"/>
          </p:cNvPicPr>
          <p:nvPr/>
        </p:nvPicPr>
        <p:blipFill>
          <a:blip r:embed="rId11" cstate="print">
            <a:extLst>
              <a:ext uri="{016D86A3-B8F6-4F18-49C1-A64602E47434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440" name="A2E8BD14-D13B-4A64-E6DA-813A66EC83F1"/>
          <p:cNvPicPr>
            <a:picLocks noChangeAspect="1"/>
          </p:cNvPicPr>
          <p:nvPr/>
        </p:nvPicPr>
        <p:blipFill>
          <a:blip r:embed="rId12" cstate="print">
            <a:extLst>
              <a:ext uri="{E0DEE27A-FC96-4D52-6FFC-5C4D20E89FDF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441" name="74F170E4-C9FA-486D-8D17-BC47C41DCCFB"/>
          <p:cNvPicPr>
            <a:picLocks noChangeAspect="1"/>
          </p:cNvPicPr>
          <p:nvPr/>
        </p:nvPicPr>
        <p:blipFill>
          <a:blip r:embed="rId13" cstate="print">
            <a:extLst>
              <a:ext uri="{33EC3952-97CB-40AC-8E76-A6E118E6927B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442" name="30CCBA73-CAAA-4BFB-3A77-185A33DAAE97"/>
          <p:cNvPicPr>
            <a:picLocks noChangeAspect="1"/>
          </p:cNvPicPr>
          <p:nvPr/>
        </p:nvPicPr>
        <p:blipFill>
          <a:blip r:embed="rId14" cstate="print">
            <a:extLst>
              <a:ext uri="{75F9FD2C-7FF3-4208-B049-AFF0FD29871D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443" name="94D517B7-092E-451E-9D1F-BDC595A9730F"/>
          <p:cNvPicPr>
            <a:picLocks noChangeAspect="1"/>
          </p:cNvPicPr>
          <p:nvPr/>
        </p:nvPicPr>
        <p:blipFill>
          <a:blip r:embed="rId15" cstate="print">
            <a:extLst>
              <a:ext uri="{457311D0-7728-4479-38A2-BFF9E786A2E7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444" name="7CFCA955-6D13-4E43-9CBF-E2B1F6218F96"/>
          <p:cNvPicPr>
            <a:picLocks noChangeAspect="1"/>
          </p:cNvPicPr>
          <p:nvPr/>
        </p:nvPicPr>
        <p:blipFill>
          <a:blip r:embed="rId16" cstate="print">
            <a:extLst>
              <a:ext uri="{4B93011B-48E5-4154-E76D-85D679BB5A03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445" name="39472641-BC88-4DA9-5623-9344D0483B71"/>
          <p:cNvPicPr>
            <a:picLocks noChangeAspect="1"/>
          </p:cNvPicPr>
          <p:nvPr/>
        </p:nvPicPr>
        <p:blipFill>
          <a:blip r:embed="rId17" cstate="print">
            <a:extLst>
              <a:ext uri="{7F6EF6A4-76BD-49B6-66A9-1225B7CB8C9B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446" name="D3E9389D-A84F-4345-FE12-DD9495632D82"/>
          <p:cNvPicPr>
            <a:picLocks noChangeAspect="1"/>
          </p:cNvPicPr>
          <p:nvPr/>
        </p:nvPicPr>
        <p:blipFill>
          <a:blip r:embed="rId18" cstate="print">
            <a:extLst>
              <a:ext uri="{54721F94-0627-4FED-26FE-881BC00BDE9F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447" name="462274AD-4369-4FB9-F824-AB73ADA91FD6"/>
          <p:cNvPicPr>
            <a:picLocks noChangeAspect="1"/>
          </p:cNvPicPr>
          <p:nvPr/>
        </p:nvPicPr>
        <p:blipFill>
          <a:blip r:embed="rId19" cstate="print">
            <a:extLst>
              <a:ext uri="{5187A9F7-55DF-4EAA-2E98-F2B26624F2D3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448" name="E43CB095-2F7E-454F-8ED7-8F71F659F737"/>
          <p:cNvPicPr>
            <a:picLocks noChangeAspect="1"/>
          </p:cNvPicPr>
          <p:nvPr/>
        </p:nvPicPr>
        <p:blipFill>
          <a:blip r:embed="rId20" cstate="print">
            <a:extLst>
              <a:ext uri="{FB690ABA-BE7B-431C-5F0F-ECF18175205B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449" name="AF62AAAC-BEED-448A-9CF5-0FF8A2945047"/>
          <p:cNvPicPr>
            <a:picLocks noChangeAspect="1"/>
          </p:cNvPicPr>
          <p:nvPr/>
        </p:nvPicPr>
        <p:blipFill>
          <a:blip r:embed="rId21" cstate="print">
            <a:extLst>
              <a:ext uri="{47D36BB5-7C0E-49A0-35AD-8E596EEC37AF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450" name="FFFD08D1-A27D-407D-857D-233DFB6A49CD"/>
          <p:cNvPicPr>
            <a:picLocks noChangeAspect="1"/>
          </p:cNvPicPr>
          <p:nvPr/>
        </p:nvPicPr>
        <p:blipFill>
          <a:blip r:embed="rId22" cstate="print">
            <a:extLst>
              <a:ext uri="{E4060B74-A52A-480E-6B22-7965E61776BA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451" name="5B907942-4734-43F6-A4B4-8562BD1D6162"/>
          <p:cNvPicPr>
            <a:picLocks noChangeAspect="1"/>
          </p:cNvPicPr>
          <p:nvPr/>
        </p:nvPicPr>
        <p:blipFill>
          <a:blip r:embed="rId23" cstate="print">
            <a:extLst>
              <a:ext uri="{4CF043FD-B6DF-42EB-5E62-8EFCFB7C3C9D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452" name="TextBox1452"/>
          <p:cNvSpPr txBox="1"/>
          <p:nvPr/>
        </p:nvSpPr>
        <p:spPr>
          <a:xfrm>
            <a:off x="119843" y="347772"/>
            <a:ext cx="38989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1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Meets</a:t>
            </a:r>
            <a:r>
              <a:rPr lang="en-US" altLang="zh-CN" sz="1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Imbalances:</a:t>
            </a:r>
            <a:r>
              <a:rPr lang="en-US" altLang="zh-CN" sz="140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</a:t>
            </a:r>
          </a:p>
        </p:txBody>
      </p:sp>
      <p:pic>
        <p:nvPicPr>
          <p:cNvPr id="1453" name="F1238FB8-6375-46EF-E54B-D2A3487A37D1"/>
          <p:cNvPicPr>
            <a:picLocks noChangeAspect="1"/>
          </p:cNvPicPr>
          <p:nvPr/>
        </p:nvPicPr>
        <p:blipFill>
          <a:blip r:embed="rId24" cstate="print">
            <a:extLst>
              <a:ext uri="{14929008-49C0-44A0-3F98-EDAC04628D2C}"/>
            </a:extLst>
          </a:blip>
          <a:stretch>
            <a:fillRect/>
          </a:stretch>
        </p:blipFill>
        <p:spPr>
          <a:xfrm>
            <a:off x="477179" y="703275"/>
            <a:ext cx="3619500" cy="38100"/>
          </a:xfrm>
          <a:prstGeom prst="rect">
            <a:avLst/>
          </a:prstGeom>
        </p:spPr>
      </p:pic>
      <p:sp>
        <p:nvSpPr>
          <p:cNvPr id="1454" name="TextBox1454"/>
          <p:cNvSpPr txBox="1"/>
          <p:nvPr/>
        </p:nvSpPr>
        <p:spPr>
          <a:xfrm>
            <a:off x="1924020" y="770537"/>
            <a:ext cx="1981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Dependent</a:t>
            </a:r>
            <a:r>
              <a:rPr lang="en-US" altLang="zh-CN" sz="5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Variable: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5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pic>
        <p:nvPicPr>
          <p:cNvPr id="1455" name="0D62CFA2-B057-45F5-CDA1-02B7549F331F"/>
          <p:cNvPicPr>
            <a:picLocks noChangeAspect="1"/>
          </p:cNvPicPr>
          <p:nvPr/>
        </p:nvPicPr>
        <p:blipFill>
          <a:blip r:embed="rId25" cstate="print">
            <a:extLst>
              <a:ext uri="{ECD03963-544E-4310-A13D-D9EA94D0E38F}"/>
            </a:extLst>
          </a:blip>
          <a:stretch>
            <a:fillRect/>
          </a:stretch>
        </p:blipFill>
        <p:spPr>
          <a:xfrm>
            <a:off x="1692625" y="865200"/>
            <a:ext cx="2409825" cy="19050"/>
          </a:xfrm>
          <a:prstGeom prst="rect">
            <a:avLst/>
          </a:prstGeom>
        </p:spPr>
      </p:pic>
      <p:sp>
        <p:nvSpPr>
          <p:cNvPr id="1456" name="TextBox1456"/>
          <p:cNvSpPr txBox="1"/>
          <p:nvPr/>
        </p:nvSpPr>
        <p:spPr>
          <a:xfrm>
            <a:off x="3513613" y="908815"/>
            <a:ext cx="533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5006" marR="0" indent="-215006" eaLnBrk="0">
              <a:lnSpc>
                <a:spcPct val="105000"/>
              </a:lnSpc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post-GFC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</a:t>
            </a:r>
          </a:p>
        </p:txBody>
      </p:sp>
      <p:sp>
        <p:nvSpPr>
          <p:cNvPr id="1457" name="TextBox1457"/>
          <p:cNvSpPr txBox="1"/>
          <p:nvPr/>
        </p:nvSpPr>
        <p:spPr>
          <a:xfrm>
            <a:off x="2312060" y="908815"/>
            <a:ext cx="5080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05239" marR="0" indent="-205239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post-GFC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</a:p>
        </p:txBody>
      </p:sp>
      <p:sp>
        <p:nvSpPr>
          <p:cNvPr id="1458" name="TextBox1458"/>
          <p:cNvSpPr txBox="1"/>
          <p:nvPr/>
        </p:nvSpPr>
        <p:spPr>
          <a:xfrm>
            <a:off x="2921278" y="908815"/>
            <a:ext cx="4953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4791" marR="0" indent="-194791" eaLnBrk="0">
              <a:lnSpc>
                <a:spcPct val="105000"/>
              </a:lnSpc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pre-GFC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</a:t>
            </a:r>
          </a:p>
        </p:txBody>
      </p:sp>
      <p:sp>
        <p:nvSpPr>
          <p:cNvPr id="1459" name="TextBox1459"/>
          <p:cNvSpPr txBox="1"/>
          <p:nvPr/>
        </p:nvSpPr>
        <p:spPr>
          <a:xfrm>
            <a:off x="1747282" y="908815"/>
            <a:ext cx="4699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5025" marR="0" indent="-185025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pre-GFC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</a:p>
        </p:txBody>
      </p:sp>
      <p:sp>
        <p:nvSpPr>
          <p:cNvPr id="1460" name="TextBox1460"/>
          <p:cNvSpPr txBox="1"/>
          <p:nvPr/>
        </p:nvSpPr>
        <p:spPr>
          <a:xfrm>
            <a:off x="538759" y="1001347"/>
            <a:ext cx="9398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-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pic>
        <p:nvPicPr>
          <p:cNvPr id="1461" name="EB7AC6C1-BB27-4001-F359-1D94CA668AE6"/>
          <p:cNvPicPr>
            <a:picLocks noChangeAspect="1"/>
          </p:cNvPicPr>
          <p:nvPr/>
        </p:nvPicPr>
        <p:blipFill>
          <a:blip r:embed="rId26" cstate="print">
            <a:extLst>
              <a:ext uri="{D0688023-8D02-4C9F-737F-CADF37F4FD64}"/>
            </a:extLst>
          </a:blip>
          <a:stretch>
            <a:fillRect/>
          </a:stretch>
        </p:blipFill>
        <p:spPr>
          <a:xfrm>
            <a:off x="478564" y="1093800"/>
            <a:ext cx="3619500" cy="19050"/>
          </a:xfrm>
          <a:prstGeom prst="rect">
            <a:avLst/>
          </a:prstGeom>
        </p:spPr>
      </p:pic>
      <p:sp>
        <p:nvSpPr>
          <p:cNvPr id="1462" name="TextBox1462"/>
          <p:cNvSpPr txBox="1"/>
          <p:nvPr/>
        </p:nvSpPr>
        <p:spPr>
          <a:xfrm>
            <a:off x="534141" y="1233999"/>
            <a:ext cx="558800" cy="91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2004-2005</a:t>
            </a:r>
          </a:p>
          <a:p>
            <a:pPr marL="0" marR="0" indent="0" eaLnBrk="0">
              <a:lnSpc>
                <a:spcPct val="95000"/>
              </a:lnSpc>
              <a:spcBef>
                <a:spcPts val="85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2007-2008</a:t>
            </a:r>
          </a:p>
          <a:p>
            <a:pPr marL="4618" marR="0" indent="0" eaLnBrk="0">
              <a:lnSpc>
                <a:spcPct val="94000"/>
              </a:lnSpc>
              <a:spcBef>
                <a:spcPts val="858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2004-2005</a:t>
            </a:r>
          </a:p>
          <a:p>
            <a:pPr marL="4618" marR="0" indent="0" eaLnBrk="0">
              <a:lnSpc>
                <a:spcPct val="95000"/>
              </a:lnSpc>
              <a:spcBef>
                <a:spcPts val="860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2007-2008</a:t>
            </a:r>
          </a:p>
          <a:p>
            <a:pPr marL="2196" marR="0" indent="0" eaLnBrk="0">
              <a:lnSpc>
                <a:spcPct val="95000"/>
              </a:lnSpc>
              <a:spcBef>
                <a:spcPts val="158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Constant</a:t>
            </a:r>
          </a:p>
        </p:txBody>
      </p:sp>
      <p:sp>
        <p:nvSpPr>
          <p:cNvPr id="1463" name="TextBox1463"/>
          <p:cNvSpPr txBox="1"/>
          <p:nvPr/>
        </p:nvSpPr>
        <p:spPr>
          <a:xfrm>
            <a:off x="1836916" y="1233999"/>
            <a:ext cx="279400" cy="1003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492" marR="13325" indent="-21729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0.179**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[0.076]</a:t>
            </a:r>
          </a:p>
          <a:p>
            <a:pPr marL="36493" marR="0" indent="-36493" eaLnBrk="0">
              <a:lnSpc>
                <a:spcPct val="105000"/>
              </a:lnSpc>
              <a:spcBef>
                <a:spcPts val="5229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-0.031**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[0.014]</a:t>
            </a:r>
          </a:p>
        </p:txBody>
      </p:sp>
      <p:sp>
        <p:nvSpPr>
          <p:cNvPr id="1464" name="TextBox1464"/>
          <p:cNvSpPr txBox="1"/>
          <p:nvPr/>
        </p:nvSpPr>
        <p:spPr>
          <a:xfrm>
            <a:off x="2402148" y="1419062"/>
            <a:ext cx="330200" cy="825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6418" marR="0" indent="-56342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-0.595***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[0.066]</a:t>
            </a:r>
          </a:p>
          <a:p>
            <a:pPr marL="56025" marR="76" indent="-56025" eaLnBrk="0">
              <a:lnSpc>
                <a:spcPct val="105000"/>
              </a:lnSpc>
              <a:spcBef>
                <a:spcPts val="3772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-0.045***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[0.016]</a:t>
            </a:r>
          </a:p>
        </p:txBody>
      </p:sp>
      <p:sp>
        <p:nvSpPr>
          <p:cNvPr id="1465" name="TextBox1465"/>
          <p:cNvSpPr txBox="1"/>
          <p:nvPr/>
        </p:nvSpPr>
        <p:spPr>
          <a:xfrm>
            <a:off x="3000540" y="1604126"/>
            <a:ext cx="330200" cy="635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6964" marR="12264" indent="-41141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0.269***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[0.088]</a:t>
            </a:r>
          </a:p>
          <a:p>
            <a:pPr marL="56177" marR="0" indent="-56177" eaLnBrk="0">
              <a:lnSpc>
                <a:spcPct val="105000"/>
              </a:lnSpc>
              <a:spcBef>
                <a:spcPts val="231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-0.028***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[0.009]</a:t>
            </a:r>
          </a:p>
        </p:txBody>
      </p:sp>
      <p:sp>
        <p:nvSpPr>
          <p:cNvPr id="1466" name="TextBox1466"/>
          <p:cNvSpPr txBox="1"/>
          <p:nvPr/>
        </p:nvSpPr>
        <p:spPr>
          <a:xfrm>
            <a:off x="3614613" y="1789190"/>
            <a:ext cx="330200" cy="457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5608" marR="0" indent="-55608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-0.667***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[0.075]</a:t>
            </a:r>
          </a:p>
          <a:p>
            <a:pPr marL="54426" marR="21284" indent="-36948" eaLnBrk="0">
              <a:lnSpc>
                <a:spcPct val="104000"/>
              </a:lnSpc>
              <a:spcBef>
                <a:spcPts val="85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-0.027**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[0.011]</a:t>
            </a:r>
          </a:p>
        </p:txBody>
      </p:sp>
      <p:pic>
        <p:nvPicPr>
          <p:cNvPr id="1467" name="0A54BC2A-2BC3-4D08-0CEC-059AC6D8A6CB"/>
          <p:cNvPicPr>
            <a:picLocks noChangeAspect="1"/>
          </p:cNvPicPr>
          <p:nvPr/>
        </p:nvPicPr>
        <p:blipFill>
          <a:blip r:embed="rId27" cstate="print">
            <a:extLst>
              <a:ext uri="{A8703EE9-340B-4E77-5765-D8F65634BF3C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468" name="C697F6AC-3ECC-43F6-2357-EB35559C2F94"/>
          <p:cNvPicPr>
            <a:picLocks noChangeAspect="1"/>
          </p:cNvPicPr>
          <p:nvPr/>
        </p:nvPicPr>
        <p:blipFill>
          <a:blip r:embed="rId28" cstate="print">
            <a:extLst>
              <a:ext uri="{BD50B512-4B13-43CE-D799-62BEF5B602EE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469" name="9D6BF2B2-834D-4377-DBE8-1C5F79A7C495"/>
          <p:cNvPicPr>
            <a:picLocks noChangeAspect="1"/>
          </p:cNvPicPr>
          <p:nvPr/>
        </p:nvPicPr>
        <p:blipFill>
          <a:blip r:embed="rId29" cstate="print">
            <a:extLst>
              <a:ext uri="{ED894A56-D11B-47EC-EEE8-CCBB72D54E3D}"/>
            </a:extLst>
          </a:blip>
          <a:stretch>
            <a:fillRect/>
          </a:stretch>
        </p:blipFill>
        <p:spPr>
          <a:xfrm>
            <a:off x="478564" y="2255850"/>
            <a:ext cx="3619500" cy="19050"/>
          </a:xfrm>
          <a:prstGeom prst="rect">
            <a:avLst/>
          </a:prstGeom>
        </p:spPr>
      </p:pic>
      <p:sp>
        <p:nvSpPr>
          <p:cNvPr id="1470" name="TextBox1470"/>
          <p:cNvSpPr txBox="1"/>
          <p:nvPr/>
        </p:nvSpPr>
        <p:spPr>
          <a:xfrm>
            <a:off x="535655" y="2391970"/>
            <a:ext cx="4191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028" marR="0" indent="-3028" eaLnBrk="0">
              <a:lnSpc>
                <a:spcPct val="105000"/>
              </a:lnSpc>
            </a:pPr>
            <a:r>
              <a:rPr lang="en-US" altLang="zh-CN" sz="5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</p:txBody>
      </p:sp>
      <p:sp>
        <p:nvSpPr>
          <p:cNvPr id="1471" name="TextBox1471"/>
          <p:cNvSpPr txBox="1"/>
          <p:nvPr/>
        </p:nvSpPr>
        <p:spPr>
          <a:xfrm>
            <a:off x="1890820" y="2391970"/>
            <a:ext cx="1778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8680" marR="0" indent="0" eaLnBrk="0">
              <a:lnSpc>
                <a:spcPct val="95000"/>
              </a:lnSpc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41</a:t>
            </a:r>
          </a:p>
          <a:p>
            <a:pPr marL="0" marR="0" indent="0" eaLnBrk="0">
              <a:lnSpc>
                <a:spcPct val="94000"/>
              </a:lnSpc>
              <a:spcBef>
                <a:spcPts val="128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0.124</a:t>
            </a:r>
          </a:p>
        </p:txBody>
      </p:sp>
      <p:sp>
        <p:nvSpPr>
          <p:cNvPr id="1472" name="TextBox1472"/>
          <p:cNvSpPr txBox="1"/>
          <p:nvPr/>
        </p:nvSpPr>
        <p:spPr>
          <a:xfrm>
            <a:off x="3074279" y="2391970"/>
            <a:ext cx="1778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9059" marR="0" indent="0" eaLnBrk="0">
              <a:lnSpc>
                <a:spcPct val="95000"/>
              </a:lnSpc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41</a:t>
            </a:r>
          </a:p>
          <a:p>
            <a:pPr marL="0" marR="0" indent="0" eaLnBrk="0">
              <a:lnSpc>
                <a:spcPct val="94000"/>
              </a:lnSpc>
              <a:spcBef>
                <a:spcPts val="128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0.194</a:t>
            </a:r>
          </a:p>
        </p:txBody>
      </p:sp>
      <p:sp>
        <p:nvSpPr>
          <p:cNvPr id="1473" name="TextBox1473"/>
          <p:cNvSpPr txBox="1"/>
          <p:nvPr/>
        </p:nvSpPr>
        <p:spPr>
          <a:xfrm>
            <a:off x="3686677" y="2391970"/>
            <a:ext cx="1778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9286" marR="0" indent="0" eaLnBrk="0">
              <a:lnSpc>
                <a:spcPct val="95000"/>
              </a:lnSpc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41</a:t>
            </a:r>
          </a:p>
          <a:p>
            <a:pPr marL="0" marR="0" indent="0" eaLnBrk="0">
              <a:lnSpc>
                <a:spcPct val="94000"/>
              </a:lnSpc>
              <a:spcBef>
                <a:spcPts val="128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0.669</a:t>
            </a:r>
          </a:p>
        </p:txBody>
      </p:sp>
      <p:sp>
        <p:nvSpPr>
          <p:cNvPr id="1474" name="TextBox1474"/>
          <p:cNvSpPr txBox="1"/>
          <p:nvPr/>
        </p:nvSpPr>
        <p:spPr>
          <a:xfrm>
            <a:off x="2475660" y="2391970"/>
            <a:ext cx="1778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8907" marR="0" indent="0" eaLnBrk="0">
              <a:lnSpc>
                <a:spcPct val="95000"/>
              </a:lnSpc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41</a:t>
            </a:r>
          </a:p>
          <a:p>
            <a:pPr marL="0" marR="0" indent="0" eaLnBrk="0">
              <a:lnSpc>
                <a:spcPct val="94000"/>
              </a:lnSpc>
              <a:spcBef>
                <a:spcPts val="128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0.673</a:t>
            </a:r>
          </a:p>
        </p:txBody>
      </p:sp>
      <p:pic>
        <p:nvPicPr>
          <p:cNvPr id="1475" name="A512CA42-9512-4443-EB37-B8E3B596B5DB"/>
          <p:cNvPicPr>
            <a:picLocks noChangeAspect="1"/>
          </p:cNvPicPr>
          <p:nvPr/>
        </p:nvPicPr>
        <p:blipFill>
          <a:blip r:embed="rId30" cstate="print">
            <a:extLst>
              <a:ext uri="{7E048DE5-7C4D-4794-8EDF-BFEFEE166ABA}"/>
            </a:extLst>
          </a:blip>
          <a:stretch>
            <a:fillRect/>
          </a:stretch>
        </p:blipFill>
        <p:spPr>
          <a:xfrm>
            <a:off x="478564" y="2579701"/>
            <a:ext cx="3619500" cy="38100"/>
          </a:xfrm>
          <a:prstGeom prst="rect">
            <a:avLst/>
          </a:prstGeom>
        </p:spPr>
      </p:pic>
      <p:pic>
        <p:nvPicPr>
          <p:cNvPr id="1476" name="46B2C14C-0E84-425C-62BF-24CD53191E32"/>
          <p:cNvPicPr>
            <a:picLocks noChangeAspect="1"/>
          </p:cNvPicPr>
          <p:nvPr/>
        </p:nvPicPr>
        <p:blipFill>
          <a:blip r:embed="rId31" cstate="print">
            <a:extLst>
              <a:ext uri="{9EA1E51B-79E2-482B-3F6D-470371077AD4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sp>
        <p:nvSpPr>
          <p:cNvPr id="1477" name="TextBox1477"/>
          <p:cNvSpPr txBox="1"/>
          <p:nvPr/>
        </p:nvSpPr>
        <p:spPr>
          <a:xfrm>
            <a:off x="254565" y="2646051"/>
            <a:ext cx="40386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1771" marR="2645836" indent="0" eaLnBrk="0">
              <a:lnSpc>
                <a:spcPct val="105000"/>
              </a:lnSpc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</a:t>
            </a:r>
            <a:r>
              <a:rPr lang="en-US" altLang="zh-CN" sz="5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p&lt;0.01,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5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p&lt;0.05,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p&lt;0.1</a:t>
            </a:r>
          </a:p>
          <a:p>
            <a:pPr marL="0" marR="0" indent="0" eaLnBrk="0">
              <a:lnSpc>
                <a:spcPct val="102000"/>
              </a:lnSpc>
              <a:spcBef>
                <a:spcPts val="1024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output</a:t>
            </a:r>
            <a:r>
              <a:rPr lang="en-US" altLang="zh-CN" sz="5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cross-country</a:t>
            </a:r>
            <a:r>
              <a:rPr lang="en-US" altLang="zh-CN" sz="5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versus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initial</a:t>
            </a:r>
            <a:r>
              <a:rPr lang="en-US" altLang="zh-CN" sz="5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</p:txBody>
      </p:sp>
      <p:sp>
        <p:nvSpPr>
          <p:cNvPr id="1478" name="TextBox1478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19/21</a:t>
            </a:r>
          </a:p>
        </p:txBody>
      </p:sp>
      <p:pic>
        <p:nvPicPr>
          <p:cNvPr id="1479" name="42B11D5E-3868-41D0-787A-091C941E6A5B"/>
          <p:cNvPicPr>
            <a:picLocks noChangeAspect="1"/>
          </p:cNvPicPr>
          <p:nvPr/>
        </p:nvPicPr>
        <p:blipFill>
          <a:blip r:embed="rId32" cstate="print">
            <a:extLst>
              <a:ext uri="{DE2FA88F-4460-4AED-ECF8-C38110F8E292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480" name="4943DC42-7A1C-4DAA-DD64-7FC35EDFC35A"/>
          <p:cNvPicPr>
            <a:picLocks noChangeAspect="1"/>
          </p:cNvPicPr>
          <p:nvPr/>
        </p:nvPicPr>
        <p:blipFill>
          <a:blip r:embed="rId33" cstate="print">
            <a:extLst>
              <a:ext uri="{F03CDEB3-F9D7-4D9F-D855-32D411B21553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481" name="4E11C9E2-17E4-418B-6913-2E4C2E1D5F43"/>
          <p:cNvPicPr>
            <a:picLocks noChangeAspect="1"/>
          </p:cNvPicPr>
          <p:nvPr/>
        </p:nvPicPr>
        <p:blipFill>
          <a:blip r:embed="rId34" cstate="print">
            <a:extLst>
              <a:ext uri="{765BADE4-8F18-4762-5E30-E1724EAAE77B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1482" name="1B5A3760-77D9-470F-8C03-7944C86891CC"/>
          <p:cNvPicPr>
            <a:picLocks noChangeAspect="1"/>
          </p:cNvPicPr>
          <p:nvPr/>
        </p:nvPicPr>
        <p:blipFill>
          <a:blip r:embed="rId33" cstate="print">
            <a:extLst>
              <a:ext uri="{2B04F17A-F464-422E-3181-0C2AA58CD24E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483" name="285B9DB3-46ED-4E6E-4421-821239D1E436"/>
          <p:cNvPicPr>
            <a:picLocks noChangeAspect="1"/>
          </p:cNvPicPr>
          <p:nvPr/>
        </p:nvPicPr>
        <p:blipFill>
          <a:blip r:embed="rId32" cstate="print">
            <a:extLst>
              <a:ext uri="{2737984D-3FAB-436D-06E3-646239F49E38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484" name="FE899C25-90AC-4B81-CF15-36973CFA9467"/>
          <p:cNvPicPr>
            <a:picLocks noChangeAspect="1"/>
          </p:cNvPicPr>
          <p:nvPr/>
        </p:nvPicPr>
        <p:blipFill>
          <a:blip r:embed="rId32" cstate="print">
            <a:extLst>
              <a:ext uri="{45247734-FA1E-4046-87F8-5C53E2463603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485" name="D6427846-C3D9-4895-B065-8CF3736FFEBA"/>
          <p:cNvPicPr>
            <a:picLocks noChangeAspect="1"/>
          </p:cNvPicPr>
          <p:nvPr/>
        </p:nvPicPr>
        <p:blipFill>
          <a:blip r:embed="rId32" cstate="print">
            <a:extLst>
              <a:ext uri="{E53DBDC8-4667-48EF-ECBE-ED7F6907CD7E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486" name="F7B7A2FA-9A8F-4DA7-E352-72E7EF3C6303"/>
          <p:cNvPicPr>
            <a:picLocks noChangeAspect="1"/>
          </p:cNvPicPr>
          <p:nvPr/>
        </p:nvPicPr>
        <p:blipFill>
          <a:blip r:embed="rId32" cstate="print">
            <a:extLst>
              <a:ext uri="{8E28033D-1B09-4DAB-BA44-45748175C091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487" name="4463BA47-A760-41F4-7DCC-67D6E614EC6D"/>
          <p:cNvPicPr>
            <a:picLocks noChangeAspect="1"/>
          </p:cNvPicPr>
          <p:nvPr/>
        </p:nvPicPr>
        <p:blipFill>
          <a:blip r:embed="rId32" cstate="print">
            <a:extLst>
              <a:ext uri="{3E008E1C-8E9F-4BC8-CA4F-8D6B9D2F9AC1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488" name="49A0AC0A-6AD8-4BEC-2DCE-695428B7E267"/>
          <p:cNvPicPr>
            <a:picLocks noChangeAspect="1"/>
          </p:cNvPicPr>
          <p:nvPr/>
        </p:nvPicPr>
        <p:blipFill>
          <a:blip r:embed="rId33" cstate="print">
            <a:extLst>
              <a:ext uri="{FF912159-E630-4FF8-F2E6-420DD918085A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489" name="E106C1E8-9BD2-443C-7192-6061F2B16837"/>
          <p:cNvPicPr>
            <a:picLocks noChangeAspect="1"/>
          </p:cNvPicPr>
          <p:nvPr/>
        </p:nvPicPr>
        <p:blipFill>
          <a:blip r:embed="rId32" cstate="print">
            <a:extLst>
              <a:ext uri="{4A3F1CB5-63ED-4256-E93D-D00B4C2F2362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490" name="F4D74C12-10C8-46C2-D819-A88CAB959E0D"/>
          <p:cNvPicPr>
            <a:picLocks noChangeAspect="1"/>
          </p:cNvPicPr>
          <p:nvPr/>
        </p:nvPicPr>
        <p:blipFill>
          <a:blip r:embed="rId32" cstate="print">
            <a:extLst>
              <a:ext uri="{8E037EB7-D4EB-4064-5BDD-7D2C11682487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491" name="817A4148-4797-4FEA-EB07-5E5B9FA58664"/>
          <p:cNvPicPr>
            <a:picLocks noChangeAspect="1"/>
          </p:cNvPicPr>
          <p:nvPr/>
        </p:nvPicPr>
        <p:blipFill>
          <a:blip r:embed="rId33" cstate="print">
            <a:extLst>
              <a:ext uri="{A3D115C0-AE6C-454C-E285-8FEEF55BE2A0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492" name="3AE8978B-7CB6-4FFB-58AF-F680054CAF2D"/>
          <p:cNvPicPr>
            <a:picLocks noChangeAspect="1"/>
          </p:cNvPicPr>
          <p:nvPr/>
        </p:nvPicPr>
        <p:blipFill>
          <a:blip r:embed="rId32" cstate="print">
            <a:extLst>
              <a:ext uri="{F6E41E6D-95A5-4217-C29F-E277C389F1A0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493" name="AE621628-C8F7-417E-577C-1B86CACB7C5D"/>
          <p:cNvPicPr>
            <a:picLocks noChangeAspect="1"/>
          </p:cNvPicPr>
          <p:nvPr/>
        </p:nvPicPr>
        <p:blipFill>
          <a:blip r:embed="rId33" cstate="print">
            <a:extLst>
              <a:ext uri="{E78DD1A3-C1F2-47F2-4AD4-51F4A6F96A7F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494" name="6881C361-8105-4F55-2F2A-45AB7784E7C2"/>
          <p:cNvPicPr>
            <a:picLocks noChangeAspect="1"/>
          </p:cNvPicPr>
          <p:nvPr/>
        </p:nvPicPr>
        <p:blipFill>
          <a:blip r:embed="rId33" cstate="print">
            <a:extLst>
              <a:ext uri="{8233AD77-64EC-4F82-15AE-66B421522DB5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495" name="F74B6EF0-C497-479E-7303-7508F5188FFF"/>
          <p:cNvPicPr>
            <a:picLocks noChangeAspect="1"/>
          </p:cNvPicPr>
          <p:nvPr/>
        </p:nvPicPr>
        <p:blipFill>
          <a:blip r:embed="rId32" cstate="print">
            <a:extLst>
              <a:ext uri="{0C60F306-5DDB-4DC2-F6B1-670E4B834CF9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496" name="80FA8818-B0AA-4296-1201-7E02ED5509DA"/>
          <p:cNvPicPr>
            <a:picLocks noChangeAspect="1"/>
          </p:cNvPicPr>
          <p:nvPr/>
        </p:nvPicPr>
        <p:blipFill>
          <a:blip r:embed="rId32" cstate="print">
            <a:extLst>
              <a:ext uri="{F3821220-A53F-4E5F-C798-1DA2F7C7488D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497" name="FA1B40A8-C7B5-4114-B803-EF35E7AB5912"/>
          <p:cNvPicPr>
            <a:picLocks noChangeAspect="1"/>
          </p:cNvPicPr>
          <p:nvPr/>
        </p:nvPicPr>
        <p:blipFill>
          <a:blip r:embed="rId33" cstate="print">
            <a:extLst>
              <a:ext uri="{2CFE8D7E-4F88-4458-BB33-52E2EB34E2E5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498" name="A98A61F6-D37C-4997-9AEB-723B79352B7C"/>
          <p:cNvPicPr>
            <a:picLocks noChangeAspect="1"/>
          </p:cNvPicPr>
          <p:nvPr/>
        </p:nvPicPr>
        <p:blipFill>
          <a:blip r:embed="rId32" cstate="print">
            <a:extLst>
              <a:ext uri="{41D7A581-0EB3-45D2-F698-E17771584115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499" name="FEAA7CD1-1519-4BBA-D2C8-8E7AC4E15B22"/>
          <p:cNvPicPr>
            <a:picLocks noChangeAspect="1"/>
          </p:cNvPicPr>
          <p:nvPr/>
        </p:nvPicPr>
        <p:blipFill>
          <a:blip r:embed="rId32" cstate="print">
            <a:extLst>
              <a:ext uri="{9E230E83-E015-40EE-968A-7AF41050D42B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500" name="91DD500E-2E17-43FF-0500-66CFC9EA0A0A"/>
          <p:cNvPicPr>
            <a:picLocks noChangeAspect="1"/>
          </p:cNvPicPr>
          <p:nvPr/>
        </p:nvPicPr>
        <p:blipFill>
          <a:blip r:embed="rId35" cstate="print">
            <a:extLst>
              <a:ext uri="{33809352-670B-4D21-767B-E273C2F9B4B8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501" name="6C813AAD-BE59-4EA8-B2D3-6429F456714D"/>
          <p:cNvPicPr>
            <a:picLocks noChangeAspect="1"/>
          </p:cNvPicPr>
          <p:nvPr/>
        </p:nvPicPr>
        <p:blipFill>
          <a:blip r:embed="rId32" cstate="print">
            <a:extLst>
              <a:ext uri="{8C1ECCCC-41BC-444B-ADF0-520ADAAA887D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502" name="2E10EE7C-16BE-434D-5D27-9CE5575F507A"/>
          <p:cNvPicPr>
            <a:picLocks noChangeAspect="1"/>
          </p:cNvPicPr>
          <p:nvPr/>
        </p:nvPicPr>
        <p:blipFill>
          <a:blip r:embed="rId36" cstate="print">
            <a:extLst>
              <a:ext uri="{BB5AA93A-203B-4B46-3371-6FD542AA5808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0EF9FE41-6766-4366-9B90-03DB30429430}"/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3" name="12C56004-C452-4673-3E5E-05128E4A7A12"/>
          <p:cNvPicPr>
            <a:picLocks noChangeAspect="1"/>
          </p:cNvPicPr>
          <p:nvPr/>
        </p:nvPicPr>
        <p:blipFill>
          <a:blip r:embed="rId2" cstate="print">
            <a:extLst>
              <a:ext uri="{51EB259A-DEC6-49D9-153C-A79DA91FBB58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504" name="DD038BD8-9743-4E25-D743-4559433E4A40"/>
          <p:cNvPicPr>
            <a:picLocks noChangeAspect="1"/>
          </p:cNvPicPr>
          <p:nvPr/>
        </p:nvPicPr>
        <p:blipFill>
          <a:blip r:embed="rId3" cstate="print">
            <a:extLst>
              <a:ext uri="{CD91DBC0-32C7-486F-0665-4F263952471F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505" name="303CA9B8-DFDE-459E-F70F-4898A5F3E0A3"/>
          <p:cNvPicPr>
            <a:picLocks noChangeAspect="1"/>
          </p:cNvPicPr>
          <p:nvPr/>
        </p:nvPicPr>
        <p:blipFill>
          <a:blip r:embed="rId4" cstate="print">
            <a:extLst>
              <a:ext uri="{BFF379C0-1C3E-4BFF-870B-D67CD5AF8E4F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506" name="8624C57B-EAE1-4512-6444-40A0D905EF2F"/>
          <p:cNvPicPr>
            <a:picLocks noChangeAspect="1"/>
          </p:cNvPicPr>
          <p:nvPr/>
        </p:nvPicPr>
        <p:blipFill>
          <a:blip r:embed="rId5" cstate="print">
            <a:extLst>
              <a:ext uri="{39F0ADDA-13E0-4953-9DD1-6AE549F9F63B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507" name="2C0F4CD3-9169-4C83-8C12-C91F66DA759C"/>
          <p:cNvPicPr>
            <a:picLocks noChangeAspect="1"/>
          </p:cNvPicPr>
          <p:nvPr/>
        </p:nvPicPr>
        <p:blipFill>
          <a:blip r:embed="rId6" cstate="print">
            <a:extLst>
              <a:ext uri="{8A0EEA57-33DB-4314-B003-049970F89CE4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508" name="9C19A1C4-49BE-4F4C-B0D6-B7BC899AF1F5"/>
          <p:cNvPicPr>
            <a:picLocks noChangeAspect="1"/>
          </p:cNvPicPr>
          <p:nvPr/>
        </p:nvPicPr>
        <p:blipFill>
          <a:blip r:embed="rId7" cstate="print">
            <a:extLst>
              <a:ext uri="{6DFE07CF-EBAB-4B5B-3FAF-64CB6C7CD844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509" name="E7E05649-4FD5-455E-550B-B6AD5B4E5E2F"/>
          <p:cNvPicPr>
            <a:picLocks noChangeAspect="1"/>
          </p:cNvPicPr>
          <p:nvPr/>
        </p:nvPicPr>
        <p:blipFill>
          <a:blip r:embed="rId8" cstate="print">
            <a:extLst>
              <a:ext uri="{041D0DC4-C286-41A3-94EE-3275A0D8419F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510" name="2543AE0A-0B9F-4B16-4CCC-BB020208CC52"/>
          <p:cNvPicPr>
            <a:picLocks noChangeAspect="1"/>
          </p:cNvPicPr>
          <p:nvPr/>
        </p:nvPicPr>
        <p:blipFill>
          <a:blip r:embed="rId9" cstate="print">
            <a:extLst>
              <a:ext uri="{6922EF3D-09DD-4282-A952-55788E9E5694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511" name="9087D7C1-525F-400D-ACEF-637E28F2B020"/>
          <p:cNvPicPr>
            <a:picLocks noChangeAspect="1"/>
          </p:cNvPicPr>
          <p:nvPr/>
        </p:nvPicPr>
        <p:blipFill>
          <a:blip r:embed="rId10" cstate="print">
            <a:extLst>
              <a:ext uri="{ADE4D12A-A4BE-43D3-FBA8-5F3C0BA0D72A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512" name="326B2574-2708-4279-6346-4E4760F86915"/>
          <p:cNvPicPr>
            <a:picLocks noChangeAspect="1"/>
          </p:cNvPicPr>
          <p:nvPr/>
        </p:nvPicPr>
        <p:blipFill>
          <a:blip r:embed="rId11" cstate="print">
            <a:extLst>
              <a:ext uri="{101A026A-02EA-4606-F290-34D53F725467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513" name="94AF413B-5B2A-4D81-FD12-67629DFE35BC"/>
          <p:cNvPicPr>
            <a:picLocks noChangeAspect="1"/>
          </p:cNvPicPr>
          <p:nvPr/>
        </p:nvPicPr>
        <p:blipFill>
          <a:blip r:embed="rId12" cstate="print">
            <a:extLst>
              <a:ext uri="{FB7F02A2-A17F-4100-BFB2-655C7675EF44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514" name="E0523A35-17E3-4737-58C8-4A64C5212796"/>
          <p:cNvPicPr>
            <a:picLocks noChangeAspect="1"/>
          </p:cNvPicPr>
          <p:nvPr/>
        </p:nvPicPr>
        <p:blipFill>
          <a:blip r:embed="rId13" cstate="print">
            <a:extLst>
              <a:ext uri="{68DC8A9E-4C3F-4525-D336-CBA004F399CD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515" name="78EFD148-F193-4767-7B65-C94B3BFE03CF"/>
          <p:cNvPicPr>
            <a:picLocks noChangeAspect="1"/>
          </p:cNvPicPr>
          <p:nvPr/>
        </p:nvPicPr>
        <p:blipFill>
          <a:blip r:embed="rId14" cstate="print">
            <a:extLst>
              <a:ext uri="{B99BC0C6-3AD7-4122-BBD3-1A9D231F53DC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516" name="F734F54B-4944-4C84-B6E5-203D1CD79518"/>
          <p:cNvPicPr>
            <a:picLocks noChangeAspect="1"/>
          </p:cNvPicPr>
          <p:nvPr/>
        </p:nvPicPr>
        <p:blipFill>
          <a:blip r:embed="rId15" cstate="print">
            <a:extLst>
              <a:ext uri="{0FD8F366-9F4C-4D04-EBD2-D04FB7EB9546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517" name="A363F87D-4688-4AA1-FE56-5884E2DBE0EB"/>
          <p:cNvPicPr>
            <a:picLocks noChangeAspect="1"/>
          </p:cNvPicPr>
          <p:nvPr/>
        </p:nvPicPr>
        <p:blipFill>
          <a:blip r:embed="rId16" cstate="print">
            <a:extLst>
              <a:ext uri="{BE48FBAA-E957-4EDD-7BD0-8BF00AB0E1A7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518" name="2E41FE64-AB5E-4994-0488-9E0850AFF018"/>
          <p:cNvPicPr>
            <a:picLocks noChangeAspect="1"/>
          </p:cNvPicPr>
          <p:nvPr/>
        </p:nvPicPr>
        <p:blipFill>
          <a:blip r:embed="rId17" cstate="print">
            <a:extLst>
              <a:ext uri="{F0ACAB44-2968-4629-078C-6FDB483FEA6D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519" name="DA3ED6DB-3CB9-461C-5733-E37C457DDC4C"/>
          <p:cNvPicPr>
            <a:picLocks noChangeAspect="1"/>
          </p:cNvPicPr>
          <p:nvPr/>
        </p:nvPicPr>
        <p:blipFill>
          <a:blip r:embed="rId18" cstate="print">
            <a:extLst>
              <a:ext uri="{B364423C-A392-4ED4-9920-92DB9184BC2B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520" name="144B4D4D-F697-4A50-AFBE-EDB669321D79"/>
          <p:cNvPicPr>
            <a:picLocks noChangeAspect="1"/>
          </p:cNvPicPr>
          <p:nvPr/>
        </p:nvPicPr>
        <p:blipFill>
          <a:blip r:embed="rId19" cstate="print">
            <a:extLst>
              <a:ext uri="{25D8AD5D-4F80-4996-AD24-A4B175D16754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521" name="5D8EB900-0F7B-4910-2BEC-4486ED56D579"/>
          <p:cNvPicPr>
            <a:picLocks noChangeAspect="1"/>
          </p:cNvPicPr>
          <p:nvPr/>
        </p:nvPicPr>
        <p:blipFill>
          <a:blip r:embed="rId20" cstate="print">
            <a:extLst>
              <a:ext uri="{281FF220-34A0-4777-ADF9-B5C631AD9EA5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522" name="EE407CB7-9281-41CC-ED69-30693F658381"/>
          <p:cNvPicPr>
            <a:picLocks noChangeAspect="1"/>
          </p:cNvPicPr>
          <p:nvPr/>
        </p:nvPicPr>
        <p:blipFill>
          <a:blip r:embed="rId21" cstate="print">
            <a:extLst>
              <a:ext uri="{46AB46C6-0D70-4579-F2A9-5F31F38EF7A7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523" name="FB05E18A-BA12-4BBE-C3A8-4911131F6411"/>
          <p:cNvPicPr>
            <a:picLocks noChangeAspect="1"/>
          </p:cNvPicPr>
          <p:nvPr/>
        </p:nvPicPr>
        <p:blipFill>
          <a:blip r:embed="rId22" cstate="print">
            <a:extLst>
              <a:ext uri="{036E6AE9-72AC-47F0-E6A9-06F21668E746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524" name="1ABE026E-687D-4A13-8052-7E6417B90B55"/>
          <p:cNvPicPr>
            <a:picLocks noChangeAspect="1"/>
          </p:cNvPicPr>
          <p:nvPr/>
        </p:nvPicPr>
        <p:blipFill>
          <a:blip r:embed="rId23" cstate="print">
            <a:extLst>
              <a:ext uri="{96AA4D10-140D-4DFF-293C-48FE144868E4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525" name="TextBox1525"/>
          <p:cNvSpPr txBox="1"/>
          <p:nvPr/>
        </p:nvSpPr>
        <p:spPr>
          <a:xfrm>
            <a:off x="119843" y="347772"/>
            <a:ext cx="3873500" cy="4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14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Meets</a:t>
            </a:r>
            <a:r>
              <a:rPr lang="en-US" altLang="zh-CN" sz="14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Imbalances:</a:t>
            </a:r>
            <a:r>
              <a:rPr lang="en-US" altLang="zh-CN" sz="140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Economy</a:t>
            </a:r>
          </a:p>
          <a:p>
            <a:pPr marL="840041" marR="0" indent="0" eaLnBrk="0">
              <a:lnSpc>
                <a:spcPct val="92000"/>
              </a:lnSpc>
              <a:spcBef>
                <a:spcPts val="1461"/>
              </a:spcBef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Figure:</a:t>
            </a:r>
            <a:r>
              <a:rPr lang="en-US" altLang="zh-CN" sz="9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Actual</a:t>
            </a:r>
            <a:r>
              <a:rPr lang="en-US" altLang="zh-CN" sz="9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versus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Predicted</a:t>
            </a:r>
            <a:r>
              <a:rPr lang="en-US" altLang="zh-CN" sz="9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9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</a:p>
        </p:txBody>
      </p:sp>
      <p:pic>
        <p:nvPicPr>
          <p:cNvPr id="1526" name="8A23181D-6CBD-4C37-7E15-F70B369A1A15"/>
          <p:cNvPicPr>
            <a:picLocks noChangeAspect="1"/>
          </p:cNvPicPr>
          <p:nvPr/>
        </p:nvPicPr>
        <p:blipFill>
          <a:blip r:embed="rId24" cstate="print">
            <a:extLst>
              <a:ext uri="{90CB85D9-CDFD-4587-5476-13F9AAC8AB76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527" name="70F9A090-B12E-4068-D24F-AE56B341C738"/>
          <p:cNvPicPr>
            <a:picLocks noChangeAspect="1"/>
          </p:cNvPicPr>
          <p:nvPr/>
        </p:nvPicPr>
        <p:blipFill>
          <a:blip r:embed="rId25" cstate="print">
            <a:extLst>
              <a:ext uri="{C79C2BEA-4E4F-4877-9794-E5D1A951D4F3}"/>
            </a:extLst>
          </a:blip>
          <a:stretch>
            <a:fillRect/>
          </a:stretch>
        </p:blipFill>
        <p:spPr>
          <a:xfrm>
            <a:off x="929538" y="1055700"/>
            <a:ext cx="2695575" cy="1800225"/>
          </a:xfrm>
          <a:prstGeom prst="rect">
            <a:avLst/>
          </a:prstGeom>
        </p:spPr>
      </p:pic>
      <p:sp>
        <p:nvSpPr>
          <p:cNvPr id="1528" name="TextBox1528"/>
          <p:cNvSpPr txBox="1"/>
          <p:nvPr/>
        </p:nvSpPr>
        <p:spPr>
          <a:xfrm>
            <a:off x="356758" y="2994293"/>
            <a:ext cx="3835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actual</a:t>
            </a:r>
            <a:r>
              <a:rPr lang="en-US" altLang="zh-CN" sz="5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predicted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values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imbalances.</a:t>
            </a:r>
            <a:r>
              <a:rPr lang="en-US" altLang="zh-CN" sz="550" kern="0" spc="4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Predicted</a:t>
            </a:r>
            <a:r>
              <a:rPr lang="en-US" altLang="zh-CN" sz="5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computed</a:t>
            </a:r>
            <a:r>
              <a:rPr lang="en-US" altLang="zh-CN" sz="5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5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quarterly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absolute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value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predicted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balances</a:t>
            </a:r>
            <a:r>
              <a:rPr lang="en-US" altLang="zh-CN" sz="5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obtained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baseline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panel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across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5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normalized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nominal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GDP.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Source: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IMF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BOP,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author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’s</a:t>
            </a:r>
            <a:r>
              <a:rPr lang="en-US" altLang="zh-CN" sz="550" kern="0" spc="2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calculations.</a:t>
            </a:r>
          </a:p>
        </p:txBody>
      </p:sp>
      <p:sp>
        <p:nvSpPr>
          <p:cNvPr id="1529" name="TextBox1529"/>
          <p:cNvSpPr txBox="1"/>
          <p:nvPr/>
        </p:nvSpPr>
        <p:spPr>
          <a:xfrm>
            <a:off x="4315434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20/21</a:t>
            </a:r>
          </a:p>
        </p:txBody>
      </p:sp>
      <p:pic>
        <p:nvPicPr>
          <p:cNvPr id="1530" name="B1495001-216B-4789-0594-540869AAD2E2"/>
          <p:cNvPicPr>
            <a:picLocks noChangeAspect="1"/>
          </p:cNvPicPr>
          <p:nvPr/>
        </p:nvPicPr>
        <p:blipFill>
          <a:blip r:embed="rId26" cstate="print">
            <a:extLst>
              <a:ext uri="{56884933-4624-495F-333E-3D27CFC34131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531" name="802B8AEA-184F-429D-1C0A-077B3D03EB77"/>
          <p:cNvPicPr>
            <a:picLocks noChangeAspect="1"/>
          </p:cNvPicPr>
          <p:nvPr/>
        </p:nvPicPr>
        <p:blipFill>
          <a:blip r:embed="rId27" cstate="print">
            <a:extLst>
              <a:ext uri="{DD786292-1682-4444-2398-810FD5C7265B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532" name="26B8BEEB-9C1C-40AB-BE64-4B7ED1430E00"/>
          <p:cNvPicPr>
            <a:picLocks noChangeAspect="1"/>
          </p:cNvPicPr>
          <p:nvPr/>
        </p:nvPicPr>
        <p:blipFill>
          <a:blip r:embed="rId27" cstate="print">
            <a:extLst>
              <a:ext uri="{9A532436-5B5B-46AB-4916-15DDE67E006F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533" name="C7540744-F484-4730-131C-7A3218CEE510"/>
          <p:cNvPicPr>
            <a:picLocks noChangeAspect="1"/>
          </p:cNvPicPr>
          <p:nvPr/>
        </p:nvPicPr>
        <p:blipFill>
          <a:blip r:embed="rId26" cstate="print">
            <a:extLst>
              <a:ext uri="{BBCA14C3-99BF-4C21-13F8-6211667B8F19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534" name="94C255F8-D5EA-426E-AE4A-23A85F2D29A1"/>
          <p:cNvPicPr>
            <a:picLocks noChangeAspect="1"/>
          </p:cNvPicPr>
          <p:nvPr/>
        </p:nvPicPr>
        <p:blipFill>
          <a:blip r:embed="rId26" cstate="print">
            <a:extLst>
              <a:ext uri="{FD2C2618-4532-4510-6881-5D92001F7CFF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535" name="9EE347D9-A78C-48CB-81BA-4AE0D957B7A4"/>
          <p:cNvPicPr>
            <a:picLocks noChangeAspect="1"/>
          </p:cNvPicPr>
          <p:nvPr/>
        </p:nvPicPr>
        <p:blipFill>
          <a:blip r:embed="rId28" cstate="print">
            <a:extLst>
              <a:ext uri="{8FB483D9-D2FD-45D1-E198-FAF09549B465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536" name="1E45B6EC-FB65-4B4E-7A34-F87FBAFC8208"/>
          <p:cNvPicPr>
            <a:picLocks noChangeAspect="1"/>
          </p:cNvPicPr>
          <p:nvPr/>
        </p:nvPicPr>
        <p:blipFill>
          <a:blip r:embed="rId26" cstate="print">
            <a:extLst>
              <a:ext uri="{B7188846-5B11-4695-C805-4F3946FFD0B3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537" name="57A9ABF6-88E1-4C0A-9EDA-E71C0EBDD634"/>
          <p:cNvPicPr>
            <a:picLocks noChangeAspect="1"/>
          </p:cNvPicPr>
          <p:nvPr/>
        </p:nvPicPr>
        <p:blipFill>
          <a:blip r:embed="rId26" cstate="print">
            <a:extLst>
              <a:ext uri="{30B59486-ADA0-4397-319B-FAC07E716ED4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538" name="42019F1E-79B9-4DBE-1B19-0F2E2B015F2B"/>
          <p:cNvPicPr>
            <a:picLocks noChangeAspect="1"/>
          </p:cNvPicPr>
          <p:nvPr/>
        </p:nvPicPr>
        <p:blipFill>
          <a:blip r:embed="rId26" cstate="print">
            <a:extLst>
              <a:ext uri="{30A4DE43-4C7A-4071-174D-76CABDC84BBC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539" name="2960E59C-EBE8-49B9-F144-D3D1DC9360D5"/>
          <p:cNvPicPr>
            <a:picLocks noChangeAspect="1"/>
          </p:cNvPicPr>
          <p:nvPr/>
        </p:nvPicPr>
        <p:blipFill>
          <a:blip r:embed="rId29" cstate="print">
            <a:extLst>
              <a:ext uri="{5B922AAD-68D6-4F0E-190F-D8872C656DF8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540" name="8C918BDE-9CF7-461F-DD97-3A8B5F993910"/>
          <p:cNvPicPr>
            <a:picLocks noChangeAspect="1"/>
          </p:cNvPicPr>
          <p:nvPr/>
        </p:nvPicPr>
        <p:blipFill>
          <a:blip r:embed="rId27" cstate="print">
            <a:extLst>
              <a:ext uri="{5D51E43A-CE49-41B6-A9B7-719E44B1821D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541" name="B7627FF0-805C-4234-CD49-5AA4B1D96D56"/>
          <p:cNvPicPr>
            <a:picLocks noChangeAspect="1"/>
          </p:cNvPicPr>
          <p:nvPr/>
        </p:nvPicPr>
        <p:blipFill>
          <a:blip r:embed="rId26" cstate="print">
            <a:extLst>
              <a:ext uri="{AA86FD0B-252B-4960-B64B-59AC34D54327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542" name="E1CFD694-9B08-49E5-E11E-690E643A78BC"/>
          <p:cNvPicPr>
            <a:picLocks noChangeAspect="1"/>
          </p:cNvPicPr>
          <p:nvPr/>
        </p:nvPicPr>
        <p:blipFill>
          <a:blip r:embed="rId30" cstate="print">
            <a:extLst>
              <a:ext uri="{B11FE241-1FF6-4467-E7E5-492DBC8818A5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1543" name="754C9195-EE78-45EE-8CBA-519B4DA058D7"/>
          <p:cNvPicPr>
            <a:picLocks noChangeAspect="1"/>
          </p:cNvPicPr>
          <p:nvPr/>
        </p:nvPicPr>
        <p:blipFill>
          <a:blip r:embed="rId26" cstate="print">
            <a:extLst>
              <a:ext uri="{87B8BB25-C012-446F-2C35-683D5B59F777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544" name="D84F072D-1D0D-4946-61C0-7A2A53C96512"/>
          <p:cNvPicPr>
            <a:picLocks noChangeAspect="1"/>
          </p:cNvPicPr>
          <p:nvPr/>
        </p:nvPicPr>
        <p:blipFill>
          <a:blip r:embed="rId27" cstate="print">
            <a:extLst>
              <a:ext uri="{2BD34363-7EFC-43BB-4480-6AB51D1022DA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545" name="62020B57-4380-45B5-2FA8-39940E625B24"/>
          <p:cNvPicPr>
            <a:picLocks noChangeAspect="1"/>
          </p:cNvPicPr>
          <p:nvPr/>
        </p:nvPicPr>
        <p:blipFill>
          <a:blip r:embed="rId31" cstate="print">
            <a:extLst>
              <a:ext uri="{4BE92614-A040-4F70-AF63-4EEB54B804CC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546" name="0925CFD5-C925-4AE0-1EF1-3ECA2C907DEA"/>
          <p:cNvPicPr>
            <a:picLocks noChangeAspect="1"/>
          </p:cNvPicPr>
          <p:nvPr/>
        </p:nvPicPr>
        <p:blipFill>
          <a:blip r:embed="rId26" cstate="print">
            <a:extLst>
              <a:ext uri="{5216D71B-382E-484E-7C25-550412C82A9E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547" name="055318BE-B2B7-4F3A-56B7-A75CA30D52B7"/>
          <p:cNvPicPr>
            <a:picLocks noChangeAspect="1"/>
          </p:cNvPicPr>
          <p:nvPr/>
        </p:nvPicPr>
        <p:blipFill>
          <a:blip r:embed="rId27" cstate="print">
            <a:extLst>
              <a:ext uri="{CACB5CFE-2879-4C53-DB2A-3F87A0B4AF42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548" name="64081785-785B-43BD-B4EB-419DF383FD5F"/>
          <p:cNvPicPr>
            <a:picLocks noChangeAspect="1"/>
          </p:cNvPicPr>
          <p:nvPr/>
        </p:nvPicPr>
        <p:blipFill>
          <a:blip r:embed="rId27" cstate="print">
            <a:extLst>
              <a:ext uri="{A46B7796-856D-4558-C5B1-1F71BDBF4CEF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549" name="1D872DA6-5F56-4647-1103-4BA1DCC3DB57"/>
          <p:cNvPicPr>
            <a:picLocks noChangeAspect="1"/>
          </p:cNvPicPr>
          <p:nvPr/>
        </p:nvPicPr>
        <p:blipFill>
          <a:blip r:embed="rId26" cstate="print">
            <a:extLst>
              <a:ext uri="{E0FB9794-3C13-4B55-F256-5849F43042C5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550" name="673E8393-7526-407A-046D-FE6918D9B710"/>
          <p:cNvPicPr>
            <a:picLocks noChangeAspect="1"/>
          </p:cNvPicPr>
          <p:nvPr/>
        </p:nvPicPr>
        <p:blipFill>
          <a:blip r:embed="rId26" cstate="print">
            <a:extLst>
              <a:ext uri="{DEF2A903-4EDE-4236-9552-1C60F9303255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551" name="CF52B726-C039-4C0E-A669-345A8570BCB9"/>
          <p:cNvPicPr>
            <a:picLocks noChangeAspect="1"/>
          </p:cNvPicPr>
          <p:nvPr/>
        </p:nvPicPr>
        <p:blipFill>
          <a:blip r:embed="rId27" cstate="print">
            <a:extLst>
              <a:ext uri="{05563D8C-404C-4BDD-4BD7-638ACC6D896A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552" name="66EB89CD-38F3-4C1C-C1E1-85A064231E5C"/>
          <p:cNvPicPr>
            <a:picLocks noChangeAspect="1"/>
          </p:cNvPicPr>
          <p:nvPr/>
        </p:nvPicPr>
        <p:blipFill>
          <a:blip r:embed="rId26" cstate="print">
            <a:extLst>
              <a:ext uri="{F6D385A3-301E-4A45-9DBF-6ED7AEBB557E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553" name="6E155921-77FB-4D3C-A5FA-09FCDBBF96EA"/>
          <p:cNvPicPr>
            <a:picLocks noChangeAspect="1"/>
          </p:cNvPicPr>
          <p:nvPr/>
        </p:nvPicPr>
        <p:blipFill>
          <a:blip r:embed="rId26" cstate="print">
            <a:extLst>
              <a:ext uri="{8C19812A-14B2-40D6-030F-5D11A0D184BC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554" name="8650F45F-C93F-4777-EA22-9F929140C992"/>
          <p:cNvPicPr>
            <a:picLocks noChangeAspect="1"/>
          </p:cNvPicPr>
          <p:nvPr/>
        </p:nvPicPr>
        <p:blipFill>
          <a:blip r:embed="rId26" cstate="print">
            <a:extLst>
              <a:ext uri="{8964F093-5E30-452A-6363-9873D478EEDE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555" name="9AE0D92B-8C63-4038-CDDF-11DFC759E649"/>
          <p:cNvPicPr>
            <a:picLocks noChangeAspect="1"/>
          </p:cNvPicPr>
          <p:nvPr/>
        </p:nvPicPr>
        <p:blipFill>
          <a:blip r:embed="rId32" cstate="print">
            <a:extLst>
              <a:ext uri="{3F54A77C-1DF2-4954-7918-496C4B4F0A34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39C69374-DF70-4557-00B4-51997D36E561}"/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" name="9BE23868-DDAB-4690-750E-9846F8ACDDB4"/>
          <p:cNvPicPr>
            <a:picLocks noChangeAspect="1"/>
          </p:cNvPicPr>
          <p:nvPr/>
        </p:nvPicPr>
        <p:blipFill>
          <a:blip r:embed="rId2" cstate="print">
            <a:extLst>
              <a:ext uri="{9297138C-D572-4635-0B48-B8BE39A48EB6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557" name="C0CACE3D-1AE4-491F-7A38-2BC363CFD55F"/>
          <p:cNvPicPr>
            <a:picLocks noChangeAspect="1"/>
          </p:cNvPicPr>
          <p:nvPr/>
        </p:nvPicPr>
        <p:blipFill>
          <a:blip r:embed="rId3" cstate="print">
            <a:extLst>
              <a:ext uri="{47B74E3B-8C4D-455F-1E72-14EE112A5BCE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558" name="9435BFAB-9D97-4399-CCF9-A674A0C2F8BC"/>
          <p:cNvPicPr>
            <a:picLocks noChangeAspect="1"/>
          </p:cNvPicPr>
          <p:nvPr/>
        </p:nvPicPr>
        <p:blipFill>
          <a:blip r:embed="rId4" cstate="print">
            <a:extLst>
              <a:ext uri="{10656409-D963-41D9-4436-76C765D92E85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559" name="C4FA09A6-3C44-4F5D-B792-1C127EEBE1AC"/>
          <p:cNvPicPr>
            <a:picLocks noChangeAspect="1"/>
          </p:cNvPicPr>
          <p:nvPr/>
        </p:nvPicPr>
        <p:blipFill>
          <a:blip r:embed="rId5" cstate="print">
            <a:extLst>
              <a:ext uri="{C71D26DB-ACE4-4594-7087-0FCE26EDB82C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560" name="F371D8AB-DACA-439A-0680-C5EB0DB69B66"/>
          <p:cNvPicPr>
            <a:picLocks noChangeAspect="1"/>
          </p:cNvPicPr>
          <p:nvPr/>
        </p:nvPicPr>
        <p:blipFill>
          <a:blip r:embed="rId6" cstate="print">
            <a:extLst>
              <a:ext uri="{8DAD4B04-E405-433D-843F-F9296A3A0107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561" name="B0974357-C79B-45D1-F4FB-6218C9654539"/>
          <p:cNvPicPr>
            <a:picLocks noChangeAspect="1"/>
          </p:cNvPicPr>
          <p:nvPr/>
        </p:nvPicPr>
        <p:blipFill>
          <a:blip r:embed="rId7" cstate="print">
            <a:extLst>
              <a:ext uri="{5336CDB7-2075-44E7-C804-A55E43ED9D70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562" name="82005FA1-4E76-4363-93EE-9A50C367BDEA"/>
          <p:cNvPicPr>
            <a:picLocks noChangeAspect="1"/>
          </p:cNvPicPr>
          <p:nvPr/>
        </p:nvPicPr>
        <p:blipFill>
          <a:blip r:embed="rId8" cstate="print">
            <a:extLst>
              <a:ext uri="{09C5824E-26A5-473E-D4D9-D1F8A4539750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563" name="A241FC54-A1E5-4DCA-606F-518B58BAE073"/>
          <p:cNvPicPr>
            <a:picLocks noChangeAspect="1"/>
          </p:cNvPicPr>
          <p:nvPr/>
        </p:nvPicPr>
        <p:blipFill>
          <a:blip r:embed="rId9" cstate="print">
            <a:extLst>
              <a:ext uri="{6ACC6423-EA40-464F-48AC-8C012F529F43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564" name="3894317C-66D9-49E0-DE45-5B4992E28E0D"/>
          <p:cNvPicPr>
            <a:picLocks noChangeAspect="1"/>
          </p:cNvPicPr>
          <p:nvPr/>
        </p:nvPicPr>
        <p:blipFill>
          <a:blip r:embed="rId10" cstate="print">
            <a:extLst>
              <a:ext uri="{E5AF2892-ECB6-45FD-0838-7E8AD077A2AE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565" name="9345646B-9CEC-4551-2076-57D5E788EE8D"/>
          <p:cNvPicPr>
            <a:picLocks noChangeAspect="1"/>
          </p:cNvPicPr>
          <p:nvPr/>
        </p:nvPicPr>
        <p:blipFill>
          <a:blip r:embed="rId11" cstate="print">
            <a:extLst>
              <a:ext uri="{C54D30A2-FD7B-4A7B-72E4-B8338D319D46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566" name="48A62768-F5DB-4972-65FB-06DA36383596"/>
          <p:cNvPicPr>
            <a:picLocks noChangeAspect="1"/>
          </p:cNvPicPr>
          <p:nvPr/>
        </p:nvPicPr>
        <p:blipFill>
          <a:blip r:embed="rId12" cstate="print">
            <a:extLst>
              <a:ext uri="{D5F95A0A-A618-4DFF-4357-25311BE97F58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567" name="DEEDCEBF-67E2-467B-B1A4-EF0899CAC7B3"/>
          <p:cNvPicPr>
            <a:picLocks noChangeAspect="1"/>
          </p:cNvPicPr>
          <p:nvPr/>
        </p:nvPicPr>
        <p:blipFill>
          <a:blip r:embed="rId13" cstate="print">
            <a:extLst>
              <a:ext uri="{BD7F934B-D01E-4E01-F690-04DFB24791B8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568" name="1C7CAF2A-9EAE-4478-0DCA-05E851758F6C"/>
          <p:cNvPicPr>
            <a:picLocks noChangeAspect="1"/>
          </p:cNvPicPr>
          <p:nvPr/>
        </p:nvPicPr>
        <p:blipFill>
          <a:blip r:embed="rId14" cstate="print">
            <a:extLst>
              <a:ext uri="{5841D4E9-F108-4108-D82E-B5FB06CDE37F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569" name="0D4E362A-B89A-413B-6208-C66BFA032D4A"/>
          <p:cNvPicPr>
            <a:picLocks noChangeAspect="1"/>
          </p:cNvPicPr>
          <p:nvPr/>
        </p:nvPicPr>
        <p:blipFill>
          <a:blip r:embed="rId15" cstate="print">
            <a:extLst>
              <a:ext uri="{D2803ABE-AA1D-4347-660E-DE0FC46B6DF2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570" name="327C3C0B-A3C8-4801-E94D-BE401D8E95FA"/>
          <p:cNvPicPr>
            <a:picLocks noChangeAspect="1"/>
          </p:cNvPicPr>
          <p:nvPr/>
        </p:nvPicPr>
        <p:blipFill>
          <a:blip r:embed="rId16" cstate="print">
            <a:extLst>
              <a:ext uri="{51625735-A7F3-443F-7D0E-935DE930BB93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571" name="8018872B-4B3D-4B95-C049-7B583FD970F7"/>
          <p:cNvPicPr>
            <a:picLocks noChangeAspect="1"/>
          </p:cNvPicPr>
          <p:nvPr/>
        </p:nvPicPr>
        <p:blipFill>
          <a:blip r:embed="rId17" cstate="print">
            <a:extLst>
              <a:ext uri="{61BE117C-1DBA-443D-5621-04E428BE9935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572" name="C4DA671D-A185-4D32-B5BD-96E3D390C06F"/>
          <p:cNvPicPr>
            <a:picLocks noChangeAspect="1"/>
          </p:cNvPicPr>
          <p:nvPr/>
        </p:nvPicPr>
        <p:blipFill>
          <a:blip r:embed="rId18" cstate="print">
            <a:extLst>
              <a:ext uri="{74A76CCB-E2A0-4501-E76B-FEF19E142477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573" name="3E1419C5-2686-4A84-1294-F6737EA9EAC7"/>
          <p:cNvPicPr>
            <a:picLocks noChangeAspect="1"/>
          </p:cNvPicPr>
          <p:nvPr/>
        </p:nvPicPr>
        <p:blipFill>
          <a:blip r:embed="rId19" cstate="print">
            <a:extLst>
              <a:ext uri="{B2E1E27C-6068-43E6-96F8-5126C4F4F3CF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574" name="9C7E3922-8573-4B39-C744-28DA165F5D18"/>
          <p:cNvPicPr>
            <a:picLocks noChangeAspect="1"/>
          </p:cNvPicPr>
          <p:nvPr/>
        </p:nvPicPr>
        <p:blipFill>
          <a:blip r:embed="rId20" cstate="print">
            <a:extLst>
              <a:ext uri="{59F3A28D-EA99-49CD-DC10-90506A6F441F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575" name="4A7A703F-3A43-44B5-7775-A95DDC439319"/>
          <p:cNvPicPr>
            <a:picLocks noChangeAspect="1"/>
          </p:cNvPicPr>
          <p:nvPr/>
        </p:nvPicPr>
        <p:blipFill>
          <a:blip r:embed="rId21" cstate="print">
            <a:extLst>
              <a:ext uri="{AFD2FDC8-B5D7-436D-446E-08F82CD0C6A5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576" name="34D4314D-9859-46C9-10F6-CD9DCECABFD6"/>
          <p:cNvPicPr>
            <a:picLocks noChangeAspect="1"/>
          </p:cNvPicPr>
          <p:nvPr/>
        </p:nvPicPr>
        <p:blipFill>
          <a:blip r:embed="rId22" cstate="print">
            <a:extLst>
              <a:ext uri="{B0EE8724-6457-467F-CC15-510875E39B28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577" name="A168BB0C-15E9-4810-113E-41A806A5438F"/>
          <p:cNvPicPr>
            <a:picLocks noChangeAspect="1"/>
          </p:cNvPicPr>
          <p:nvPr/>
        </p:nvPicPr>
        <p:blipFill>
          <a:blip r:embed="rId23" cstate="print">
            <a:extLst>
              <a:ext uri="{E15A1483-15B7-4C9A-0457-4BEC0D22F298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pic>
        <p:nvPicPr>
          <p:cNvPr id="1578" name="DBCD9A3E-8753-4674-EF37-222FFFD332A4"/>
          <p:cNvPicPr>
            <a:picLocks noChangeAspect="1"/>
          </p:cNvPicPr>
          <p:nvPr/>
        </p:nvPicPr>
        <p:blipFill>
          <a:blip r:embed="rId24" cstate="print">
            <a:extLst>
              <a:ext uri="{CE1AAB5C-2538-41A4-DCEA-146E841ECFAA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579" name="D3FC3BA7-C052-4DB6-39F6-6A9A4FA4C564"/>
          <p:cNvPicPr>
            <a:picLocks noChangeAspect="1"/>
          </p:cNvPicPr>
          <p:nvPr/>
        </p:nvPicPr>
        <p:blipFill>
          <a:blip r:embed="rId25" cstate="print">
            <a:extLst>
              <a:ext uri="{929F10EF-DCDC-4994-FD96-59B3B58BE0CC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580" name="28CCAB45-84DD-45CF-A274-ED31B93EA39D"/>
          <p:cNvPicPr>
            <a:picLocks noChangeAspect="1"/>
          </p:cNvPicPr>
          <p:nvPr/>
        </p:nvPicPr>
        <p:blipFill>
          <a:blip r:embed="rId25" cstate="print">
            <a:extLst>
              <a:ext uri="{9D4F67D6-44C6-46E5-1EA6-FED95C1A7892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581" name="CC059A82-47CD-4EBE-66A9-F75E79F3D03B"/>
          <p:cNvPicPr>
            <a:picLocks noChangeAspect="1"/>
          </p:cNvPicPr>
          <p:nvPr/>
        </p:nvPicPr>
        <p:blipFill>
          <a:blip r:embed="rId24" cstate="print">
            <a:extLst>
              <a:ext uri="{B5A1A142-E3A5-4A9B-BD99-B4BF73784800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582" name="2F5339F3-F3BF-4E33-BBF9-5B6E93F55AB4"/>
          <p:cNvPicPr>
            <a:picLocks noChangeAspect="1"/>
          </p:cNvPicPr>
          <p:nvPr/>
        </p:nvPicPr>
        <p:blipFill>
          <a:blip r:embed="rId24" cstate="print">
            <a:extLst>
              <a:ext uri="{8182E6CB-C7ED-4346-9B02-8C190BA454AA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583" name="E6AE81D9-69D9-44E2-2262-97DABB15E187"/>
          <p:cNvPicPr>
            <a:picLocks noChangeAspect="1"/>
          </p:cNvPicPr>
          <p:nvPr/>
        </p:nvPicPr>
        <p:blipFill>
          <a:blip r:embed="rId26" cstate="print">
            <a:extLst>
              <a:ext uri="{254D4A11-BF83-42AE-6CBC-564EDA45E24B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sp>
        <p:nvSpPr>
          <p:cNvPr id="1584" name="TextBox1584"/>
          <p:cNvSpPr txBox="1"/>
          <p:nvPr/>
        </p:nvSpPr>
        <p:spPr>
          <a:xfrm>
            <a:off x="120025" y="347772"/>
            <a:ext cx="4178300" cy="236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Conclusion</a:t>
            </a:r>
          </a:p>
          <a:p>
            <a:pPr marL="261726" marR="0" indent="0" eaLnBrk="0">
              <a:lnSpc>
                <a:spcPct val="88000"/>
              </a:lnSpc>
              <a:spcBef>
                <a:spcPts val="3146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GFC</a:t>
            </a:r>
            <a:r>
              <a:rPr lang="en-US" altLang="zh-CN" sz="8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largely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studied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separately.</a:t>
            </a:r>
          </a:p>
          <a:p>
            <a:pPr marL="261726" marR="0" indent="0" eaLnBrk="0">
              <a:lnSpc>
                <a:spcPct val="88000"/>
              </a:lnSpc>
              <a:spcBef>
                <a:spcPts val="791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propose</a:t>
            </a:r>
            <a:r>
              <a:rPr lang="en-US" altLang="zh-CN" sz="8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multi-country</a:t>
            </a:r>
            <a:r>
              <a:rPr lang="en-US" altLang="zh-CN" sz="850" kern="0" spc="3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model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both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  <a:p>
            <a:pPr marL="413413" marR="0" indent="-151686" eaLnBrk="0">
              <a:lnSpc>
                <a:spcPct val="95000"/>
              </a:lnSpc>
              <a:spcBef>
                <a:spcPts val="790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model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data,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changes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4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only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gross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flows,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but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also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</a:p>
          <a:p>
            <a:pPr marL="1420346" marR="0" indent="0" eaLnBrk="0">
              <a:lnSpc>
                <a:spcPct val="62000"/>
              </a:lnSpc>
              <a:spcBef>
                <a:spcPts val="779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→</a:t>
            </a:r>
            <a:r>
              <a:rPr lang="en-US" altLang="zh-CN" sz="850" kern="0" spc="2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GFC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meets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Imbalances.</a:t>
            </a:r>
          </a:p>
          <a:p>
            <a:pPr marL="412274" marR="0" indent="-150548" eaLnBrk="0">
              <a:lnSpc>
                <a:spcPct val="79000"/>
              </a:lnSpc>
              <a:spcBef>
                <a:spcPts val="1247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explains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tiated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changes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4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across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countries.</a:t>
            </a:r>
          </a:p>
          <a:p>
            <a:pPr marL="261726" marR="0" indent="0" eaLnBrk="0">
              <a:lnSpc>
                <a:spcPct val="88000"/>
              </a:lnSpc>
              <a:spcBef>
                <a:spcPts val="851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Potential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extensions: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Welfare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analysis.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Equity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/</a:t>
            </a:r>
            <a:r>
              <a:rPr lang="en-US" altLang="zh-CN" sz="8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REER.</a:t>
            </a:r>
            <a:r>
              <a:rPr lang="en-US" altLang="zh-CN" sz="1050" kern="0" spc="2480" noProof="0" dirty="0" smtClean="0"/>
              <a:t> </a:t>
            </a:r>
          </a:p>
        </p:txBody>
      </p:sp>
      <p:sp>
        <p:nvSpPr>
          <p:cNvPr id="1585" name="TextBox1585"/>
          <p:cNvSpPr txBox="1"/>
          <p:nvPr/>
        </p:nvSpPr>
        <p:spPr>
          <a:xfrm>
            <a:off x="4315434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21/21</a:t>
            </a:r>
          </a:p>
        </p:txBody>
      </p:sp>
      <p:pic>
        <p:nvPicPr>
          <p:cNvPr id="1586" name="1A76C0DA-1C12-4C19-3694-42ADD74ACFC7"/>
          <p:cNvPicPr>
            <a:picLocks noChangeAspect="1"/>
          </p:cNvPicPr>
          <p:nvPr/>
        </p:nvPicPr>
        <p:blipFill>
          <a:blip r:embed="rId24" cstate="print">
            <a:extLst>
              <a:ext uri="{07AD2BB6-0A33-41C4-FDFB-A3395F5D6F74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587" name="99C2A459-C4C5-4607-A338-C6B813525BF6"/>
          <p:cNvPicPr>
            <a:picLocks noChangeAspect="1"/>
          </p:cNvPicPr>
          <p:nvPr/>
        </p:nvPicPr>
        <p:blipFill>
          <a:blip r:embed="rId27" cstate="print">
            <a:extLst>
              <a:ext uri="{287BD255-E79D-4FBD-90E0-A3D92949F2B5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588" name="6B31630A-FE07-4F5D-9E60-2DB10D2398D1"/>
          <p:cNvPicPr>
            <a:picLocks noChangeAspect="1"/>
          </p:cNvPicPr>
          <p:nvPr/>
        </p:nvPicPr>
        <p:blipFill>
          <a:blip r:embed="rId28" cstate="print">
            <a:extLst>
              <a:ext uri="{538BBF31-A10A-4095-D31D-262D3FC2B1FF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1589" name="5A22751A-189F-4E5B-C949-B6920926676B"/>
          <p:cNvPicPr>
            <a:picLocks noChangeAspect="1"/>
          </p:cNvPicPr>
          <p:nvPr/>
        </p:nvPicPr>
        <p:blipFill>
          <a:blip r:embed="rId24" cstate="print">
            <a:extLst>
              <a:ext uri="{B252C508-9257-4D95-C3FF-98ADEC524909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590" name="93F4BD55-391A-4032-4837-64903259A958"/>
          <p:cNvPicPr>
            <a:picLocks noChangeAspect="1"/>
          </p:cNvPicPr>
          <p:nvPr/>
        </p:nvPicPr>
        <p:blipFill>
          <a:blip r:embed="rId24" cstate="print">
            <a:extLst>
              <a:ext uri="{4D7C775C-CDD2-43E3-2521-41D0C3881CD5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591" name="210CC130-DABE-4731-4685-3D5CA2FBF19F"/>
          <p:cNvPicPr>
            <a:picLocks noChangeAspect="1"/>
          </p:cNvPicPr>
          <p:nvPr/>
        </p:nvPicPr>
        <p:blipFill>
          <a:blip r:embed="rId25" cstate="print">
            <a:extLst>
              <a:ext uri="{E7788AB1-7B33-49B7-3FD9-E612D03602F0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592" name="B3130E09-7B47-4980-09FA-56731D52E622"/>
          <p:cNvPicPr>
            <a:picLocks noChangeAspect="1"/>
          </p:cNvPicPr>
          <p:nvPr/>
        </p:nvPicPr>
        <p:blipFill>
          <a:blip r:embed="rId24" cstate="print">
            <a:extLst>
              <a:ext uri="{6C830427-8D3E-4CFD-4640-B0B022445A28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593" name="2CB08F0D-8E1C-42D0-A414-1C6513D0D7DE"/>
          <p:cNvPicPr>
            <a:picLocks noChangeAspect="1"/>
          </p:cNvPicPr>
          <p:nvPr/>
        </p:nvPicPr>
        <p:blipFill>
          <a:blip r:embed="rId24" cstate="print">
            <a:extLst>
              <a:ext uri="{0ABA4A42-5296-43CE-1E89-9AA9AA48143A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594" name="F3243285-6B79-4AE1-EE0B-F8C734AFC657"/>
          <p:cNvPicPr>
            <a:picLocks noChangeAspect="1"/>
          </p:cNvPicPr>
          <p:nvPr/>
        </p:nvPicPr>
        <p:blipFill>
          <a:blip r:embed="rId25" cstate="print">
            <a:extLst>
              <a:ext uri="{4FCC7706-BF78-4800-B346-2D26CF14C2C7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595" name="3DAA55A9-09CB-44B7-8754-1D8389DFBD02"/>
          <p:cNvPicPr>
            <a:picLocks noChangeAspect="1"/>
          </p:cNvPicPr>
          <p:nvPr/>
        </p:nvPicPr>
        <p:blipFill>
          <a:blip r:embed="rId29" cstate="print">
            <a:extLst>
              <a:ext uri="{67F75721-8047-43FF-698C-4DFF6EE23F27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596" name="0BBAEDD1-117B-4D45-2C66-96DC6BF008C1"/>
          <p:cNvPicPr>
            <a:picLocks noChangeAspect="1"/>
          </p:cNvPicPr>
          <p:nvPr/>
        </p:nvPicPr>
        <p:blipFill>
          <a:blip r:embed="rId24" cstate="print">
            <a:extLst>
              <a:ext uri="{DB19A513-AC7D-483F-B435-540C5AAA7C2B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597" name="1B022A54-ACBE-443A-D784-A4CCF474D6D7"/>
          <p:cNvPicPr>
            <a:picLocks noChangeAspect="1"/>
          </p:cNvPicPr>
          <p:nvPr/>
        </p:nvPicPr>
        <p:blipFill>
          <a:blip r:embed="rId25" cstate="print">
            <a:extLst>
              <a:ext uri="{FB678C59-7D7A-4865-A2B7-10000ABBEBE7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598" name="A2B54946-80C2-4180-A6D7-4F8DE9100A7C"/>
          <p:cNvPicPr>
            <a:picLocks noChangeAspect="1"/>
          </p:cNvPicPr>
          <p:nvPr/>
        </p:nvPicPr>
        <p:blipFill>
          <a:blip r:embed="rId25" cstate="print">
            <a:extLst>
              <a:ext uri="{D72DB4E9-9E05-4574-8A6E-2D5337A04777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599" name="3F4DEF2E-45D1-4C5F-4EF1-221CB3B987D1"/>
          <p:cNvPicPr>
            <a:picLocks noChangeAspect="1"/>
          </p:cNvPicPr>
          <p:nvPr/>
        </p:nvPicPr>
        <p:blipFill>
          <a:blip r:embed="rId24" cstate="print">
            <a:extLst>
              <a:ext uri="{38455658-8FA8-4FEA-1DCB-7B6DF8905478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600" name="7DD4163E-85BD-4BEB-313A-C66073FA053D"/>
          <p:cNvPicPr>
            <a:picLocks noChangeAspect="1"/>
          </p:cNvPicPr>
          <p:nvPr/>
        </p:nvPicPr>
        <p:blipFill>
          <a:blip r:embed="rId24" cstate="print">
            <a:extLst>
              <a:ext uri="{18EF0B43-7578-4B64-292D-67F2CD723638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601" name="5140907B-91F8-43AE-A52D-FF9219216C82"/>
          <p:cNvPicPr>
            <a:picLocks noChangeAspect="1"/>
          </p:cNvPicPr>
          <p:nvPr/>
        </p:nvPicPr>
        <p:blipFill>
          <a:blip r:embed="rId25" cstate="print">
            <a:extLst>
              <a:ext uri="{2822048A-19D7-4373-7E95-8A1B0262BE62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602" name="A8FAC2EB-5F75-4FD3-D14D-5C308E336EB4"/>
          <p:cNvPicPr>
            <a:picLocks noChangeAspect="1"/>
          </p:cNvPicPr>
          <p:nvPr/>
        </p:nvPicPr>
        <p:blipFill>
          <a:blip r:embed="rId24" cstate="print">
            <a:extLst>
              <a:ext uri="{3D651C28-1F8E-4EBF-A470-431387B0CEA0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603" name="DA8194E9-C109-412A-BE06-C77598CE37A5"/>
          <p:cNvPicPr>
            <a:picLocks noChangeAspect="1"/>
          </p:cNvPicPr>
          <p:nvPr/>
        </p:nvPicPr>
        <p:blipFill>
          <a:blip r:embed="rId24" cstate="print">
            <a:extLst>
              <a:ext uri="{2EFAE878-0F92-44FF-8E84-1296D8B8E24A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604" name="FE90C5B5-5C23-4835-B8FF-EFBD403C9E1A"/>
          <p:cNvPicPr>
            <a:picLocks noChangeAspect="1"/>
          </p:cNvPicPr>
          <p:nvPr/>
        </p:nvPicPr>
        <p:blipFill>
          <a:blip r:embed="rId30" cstate="print">
            <a:extLst>
              <a:ext uri="{3FCD5130-3156-4591-05D8-E71B34B91519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605" name="1D16FEA4-771C-4C7F-A788-0766F055A001"/>
          <p:cNvPicPr>
            <a:picLocks noChangeAspect="1"/>
          </p:cNvPicPr>
          <p:nvPr/>
        </p:nvPicPr>
        <p:blipFill>
          <a:blip r:embed="rId24" cstate="print">
            <a:extLst>
              <a:ext uri="{B1BDEEFD-88A9-4FB5-BBC0-90E419899018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606" name="3FB419B8-663C-41D0-8D0A-654F2C3C7EBE"/>
          <p:cNvPicPr>
            <a:picLocks noChangeAspect="1"/>
          </p:cNvPicPr>
          <p:nvPr/>
        </p:nvPicPr>
        <p:blipFill>
          <a:blip r:embed="rId31" cstate="print">
            <a:extLst>
              <a:ext uri="{30263CE0-BA1D-48E3-0F47-7A50248393F9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DA8CA18D-D5CA-4642-A7E0-473EDA2C4A38}"/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" name="5B0CFDA6-C488-4089-6A88-47F9AB8A89E5"/>
          <p:cNvPicPr>
            <a:picLocks noChangeAspect="1"/>
          </p:cNvPicPr>
          <p:nvPr/>
        </p:nvPicPr>
        <p:blipFill>
          <a:blip r:embed="rId2" cstate="print">
            <a:extLst>
              <a:ext uri="{67868549-1880-4416-CCBE-C8D342939B5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608" name="44F02B18-DFEB-4FC4-FB44-A3ECCF85CB01"/>
          <p:cNvPicPr>
            <a:picLocks noChangeAspect="1"/>
          </p:cNvPicPr>
          <p:nvPr/>
        </p:nvPicPr>
        <p:blipFill>
          <a:blip r:embed="rId3" cstate="print">
            <a:extLst>
              <a:ext uri="{1DDD35E4-C5AB-406B-C43B-256B218302F6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609" name="2BF32E40-55C1-43CC-EA0D-EB8D47F11C48"/>
          <p:cNvPicPr>
            <a:picLocks noChangeAspect="1"/>
          </p:cNvPicPr>
          <p:nvPr/>
        </p:nvPicPr>
        <p:blipFill>
          <a:blip r:embed="rId4" cstate="print">
            <a:extLst>
              <a:ext uri="{C40407EB-4AED-4C20-9203-C61C567AC9D8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610" name="54B6ED33-3D05-47F0-C2F3-52AADC48599B"/>
          <p:cNvPicPr>
            <a:picLocks noChangeAspect="1"/>
          </p:cNvPicPr>
          <p:nvPr/>
        </p:nvPicPr>
        <p:blipFill>
          <a:blip r:embed="rId5" cstate="print">
            <a:extLst>
              <a:ext uri="{7501FEA7-6C19-40EC-363E-A8BD214EA43C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611" name="06D90505-646D-4358-391B-C6160F576D17"/>
          <p:cNvPicPr>
            <a:picLocks noChangeAspect="1"/>
          </p:cNvPicPr>
          <p:nvPr/>
        </p:nvPicPr>
        <p:blipFill>
          <a:blip r:embed="rId6" cstate="print">
            <a:extLst>
              <a:ext uri="{243F8170-2DA9-4DBF-6B30-AB116B2ABFE5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612" name="17F75639-ED69-4F7B-CFDD-CB98DE8E1B9A"/>
          <p:cNvPicPr>
            <a:picLocks noChangeAspect="1"/>
          </p:cNvPicPr>
          <p:nvPr/>
        </p:nvPicPr>
        <p:blipFill>
          <a:blip r:embed="rId7" cstate="print">
            <a:extLst>
              <a:ext uri="{87049FAD-2B4B-45F8-5A6C-5BF5AE0D6ED3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613" name="E5BF9119-1130-4933-B927-E0DEF4047636"/>
          <p:cNvPicPr>
            <a:picLocks noChangeAspect="1"/>
          </p:cNvPicPr>
          <p:nvPr/>
        </p:nvPicPr>
        <p:blipFill>
          <a:blip r:embed="rId8" cstate="print">
            <a:extLst>
              <a:ext uri="{7857474C-F65F-4397-48BD-2929D3A4486D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614" name="BF347F17-D220-4A03-ADF7-4485B084720D"/>
          <p:cNvPicPr>
            <a:picLocks noChangeAspect="1"/>
          </p:cNvPicPr>
          <p:nvPr/>
        </p:nvPicPr>
        <p:blipFill>
          <a:blip r:embed="rId9" cstate="print">
            <a:extLst>
              <a:ext uri="{3B421740-518B-4759-AC4B-3F6035C1FDEC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615" name="6691D2F5-6EAD-4F74-3DDF-3D5D76BC861B"/>
          <p:cNvPicPr>
            <a:picLocks noChangeAspect="1"/>
          </p:cNvPicPr>
          <p:nvPr/>
        </p:nvPicPr>
        <p:blipFill>
          <a:blip r:embed="rId10" cstate="print">
            <a:extLst>
              <a:ext uri="{C69F810B-EDD4-4B6A-4D18-733560B4382C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616" name="9C25D6E0-C6A7-4BBE-C231-42077C4A9292"/>
          <p:cNvPicPr>
            <a:picLocks noChangeAspect="1"/>
          </p:cNvPicPr>
          <p:nvPr/>
        </p:nvPicPr>
        <p:blipFill>
          <a:blip r:embed="rId11" cstate="print">
            <a:extLst>
              <a:ext uri="{19E89E09-EF39-47E0-55DC-A277FD9FAB98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617" name="7B269EF0-695B-4EA3-7F2B-1FE26603841C"/>
          <p:cNvPicPr>
            <a:picLocks noChangeAspect="1"/>
          </p:cNvPicPr>
          <p:nvPr/>
        </p:nvPicPr>
        <p:blipFill>
          <a:blip r:embed="rId12" cstate="print">
            <a:extLst>
              <a:ext uri="{A1EE8AA5-B097-4449-548D-A61A6DA7E669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618" name="AC81C3F4-ED57-4FBB-0B86-490302E77E40"/>
          <p:cNvPicPr>
            <a:picLocks noChangeAspect="1"/>
          </p:cNvPicPr>
          <p:nvPr/>
        </p:nvPicPr>
        <p:blipFill>
          <a:blip r:embed="rId13" cstate="print">
            <a:extLst>
              <a:ext uri="{3319EEEA-AAC2-455E-5364-9CCD5D595ED5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1619" name="3A93B5AD-6137-4233-2851-08D1C98E3104"/>
          <p:cNvPicPr>
            <a:picLocks noChangeAspect="1"/>
          </p:cNvPicPr>
          <p:nvPr/>
        </p:nvPicPr>
        <p:blipFill>
          <a:blip r:embed="rId14" cstate="print">
            <a:extLst>
              <a:ext uri="{FA4B40E8-0430-4C79-2101-36FD8F3095AF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1620" name="F214081B-DFBB-4DE4-5694-D72F88514E00"/>
          <p:cNvPicPr>
            <a:picLocks noChangeAspect="1"/>
          </p:cNvPicPr>
          <p:nvPr/>
        </p:nvPicPr>
        <p:blipFill>
          <a:blip r:embed="rId15" cstate="print">
            <a:extLst>
              <a:ext uri="{F085CA2C-5A8F-4A79-B302-15E0A832ED05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1621" name="CF1355E3-227D-48EF-D066-5B2CD186664C"/>
          <p:cNvPicPr>
            <a:picLocks noChangeAspect="1"/>
          </p:cNvPicPr>
          <p:nvPr/>
        </p:nvPicPr>
        <p:blipFill>
          <a:blip r:embed="rId16" cstate="print">
            <a:extLst>
              <a:ext uri="{263AE105-87E0-4595-E1E2-1E7E2F61460D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1622" name="2548CAE2-8F0D-4774-C47A-C2738D3D087F"/>
          <p:cNvPicPr>
            <a:picLocks noChangeAspect="1"/>
          </p:cNvPicPr>
          <p:nvPr/>
        </p:nvPicPr>
        <p:blipFill>
          <a:blip r:embed="rId17" cstate="print">
            <a:extLst>
              <a:ext uri="{380D4E54-FA08-44AD-7A3B-0C85475B7D4F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1623" name="15D0D8DB-F57D-4A9E-A180-3191B5D60231"/>
          <p:cNvPicPr>
            <a:picLocks noChangeAspect="1"/>
          </p:cNvPicPr>
          <p:nvPr/>
        </p:nvPicPr>
        <p:blipFill>
          <a:blip r:embed="rId18" cstate="print">
            <a:extLst>
              <a:ext uri="{A69BE6C1-9F53-4114-4A37-E307ED4D5DB0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1624" name="C538D392-66FB-4F8E-430D-08E642BF6207"/>
          <p:cNvPicPr>
            <a:picLocks noChangeAspect="1"/>
          </p:cNvPicPr>
          <p:nvPr/>
        </p:nvPicPr>
        <p:blipFill>
          <a:blip r:embed="rId19" cstate="print">
            <a:extLst>
              <a:ext uri="{52F6844A-0081-41DF-0ED9-7CA0ECBBF7B3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1625" name="4CEDB8BB-2F98-49A4-FAF6-7B4FAA428ADA"/>
          <p:cNvPicPr>
            <a:picLocks noChangeAspect="1"/>
          </p:cNvPicPr>
          <p:nvPr/>
        </p:nvPicPr>
        <p:blipFill>
          <a:blip r:embed="rId20" cstate="print">
            <a:extLst>
              <a:ext uri="{FED953B3-2577-42A9-9017-F84E65006A43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1626" name="3A891476-1B96-467A-4D6A-B6FD4348B71A"/>
          <p:cNvPicPr>
            <a:picLocks noChangeAspect="1"/>
          </p:cNvPicPr>
          <p:nvPr/>
        </p:nvPicPr>
        <p:blipFill>
          <a:blip r:embed="rId21" cstate="print">
            <a:extLst>
              <a:ext uri="{240C2E31-0C17-478E-B637-D650AD226430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1627" name="5EE9053E-F20A-4D54-5AE4-222B18660D3F"/>
          <p:cNvPicPr>
            <a:picLocks noChangeAspect="1"/>
          </p:cNvPicPr>
          <p:nvPr/>
        </p:nvPicPr>
        <p:blipFill>
          <a:blip r:embed="rId22" cstate="print">
            <a:extLst>
              <a:ext uri="{E6FC4807-F2C7-4A40-39F5-EE60B7284808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1628" name="TextBox1628"/>
          <p:cNvSpPr txBox="1"/>
          <p:nvPr/>
        </p:nvSpPr>
        <p:spPr>
          <a:xfrm>
            <a:off x="1890758" y="1530985"/>
            <a:ext cx="8128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1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Appendix</a:t>
            </a:r>
          </a:p>
        </p:txBody>
      </p:sp>
      <p:sp>
        <p:nvSpPr>
          <p:cNvPr id="1629" name="TextBox1629"/>
          <p:cNvSpPr txBox="1"/>
          <p:nvPr/>
        </p:nvSpPr>
        <p:spPr>
          <a:xfrm>
            <a:off x="4359388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1/20</a:t>
            </a:r>
          </a:p>
        </p:txBody>
      </p:sp>
      <p:pic>
        <p:nvPicPr>
          <p:cNvPr id="1630" name="2119C824-DE13-4249-BA77-E22A76A052B5"/>
          <p:cNvPicPr>
            <a:picLocks noChangeAspect="1"/>
          </p:cNvPicPr>
          <p:nvPr/>
        </p:nvPicPr>
        <p:blipFill>
          <a:blip r:embed="rId23" cstate="print">
            <a:extLst>
              <a:ext uri="{734DBC00-DF42-4F3A-512F-F8593AB30CD2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631" name="F302CD37-386F-4EB6-CEFF-E1F9EEABD104"/>
          <p:cNvPicPr>
            <a:picLocks noChangeAspect="1"/>
          </p:cNvPicPr>
          <p:nvPr/>
        </p:nvPicPr>
        <p:blipFill>
          <a:blip r:embed="rId24" cstate="print">
            <a:extLst>
              <a:ext uri="{54F77BD1-BA6D-485A-0EEF-5AAB075C251A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632" name="CFE13E14-D68B-4195-4DA8-7A06C275B489"/>
          <p:cNvPicPr>
            <a:picLocks noChangeAspect="1"/>
          </p:cNvPicPr>
          <p:nvPr/>
        </p:nvPicPr>
        <p:blipFill>
          <a:blip r:embed="rId24" cstate="print">
            <a:extLst>
              <a:ext uri="{92F34AE6-2910-4CDD-831B-C44A715853E8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633" name="E9AAAD3B-E575-417B-BFB3-1A644252D312"/>
          <p:cNvPicPr>
            <a:picLocks noChangeAspect="1"/>
          </p:cNvPicPr>
          <p:nvPr/>
        </p:nvPicPr>
        <p:blipFill>
          <a:blip r:embed="rId23" cstate="print">
            <a:extLst>
              <a:ext uri="{3FC5D911-F2BF-4F5A-F45F-342A14BFB0A9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634" name="89D5DDB9-8B47-424A-BCDC-EEAFF66A15B5"/>
          <p:cNvPicPr>
            <a:picLocks noChangeAspect="1"/>
          </p:cNvPicPr>
          <p:nvPr/>
        </p:nvPicPr>
        <p:blipFill>
          <a:blip r:embed="rId23" cstate="print">
            <a:extLst>
              <a:ext uri="{A80976C0-8ED3-4D30-31F8-2680158E8F77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635" name="8E3AD13D-C800-4026-38FA-E6FE96EF70AD"/>
          <p:cNvPicPr>
            <a:picLocks noChangeAspect="1"/>
          </p:cNvPicPr>
          <p:nvPr/>
        </p:nvPicPr>
        <p:blipFill>
          <a:blip r:embed="rId24" cstate="print">
            <a:extLst>
              <a:ext uri="{246A2543-C270-4676-981C-634F56BEAE13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1636" name="01D08EE2-526A-45C3-5F90-4970AF57C630"/>
          <p:cNvPicPr>
            <a:picLocks noChangeAspect="1"/>
          </p:cNvPicPr>
          <p:nvPr/>
        </p:nvPicPr>
        <p:blipFill>
          <a:blip r:embed="rId23" cstate="print">
            <a:extLst>
              <a:ext uri="{DBD5D6D8-CD6C-4303-5ED2-EF7BD3216F9F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1637" name="D687FF8D-2560-41A6-F808-E22410A5050E"/>
          <p:cNvPicPr>
            <a:picLocks noChangeAspect="1"/>
          </p:cNvPicPr>
          <p:nvPr/>
        </p:nvPicPr>
        <p:blipFill>
          <a:blip r:embed="rId23" cstate="print">
            <a:extLst>
              <a:ext uri="{23062314-448A-406F-3677-5F390575C0F1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1638" name="059BB2ED-4256-4897-576B-DD54533BFB23"/>
          <p:cNvPicPr>
            <a:picLocks noChangeAspect="1"/>
          </p:cNvPicPr>
          <p:nvPr/>
        </p:nvPicPr>
        <p:blipFill>
          <a:blip r:embed="rId24" cstate="print">
            <a:extLst>
              <a:ext uri="{0056A320-9C67-45A2-7422-FCDDA2FD445F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1639" name="A45910E8-4953-4737-096B-F009CEDF3F04"/>
          <p:cNvPicPr>
            <a:picLocks noChangeAspect="1"/>
          </p:cNvPicPr>
          <p:nvPr/>
        </p:nvPicPr>
        <p:blipFill>
          <a:blip r:embed="rId24" cstate="print">
            <a:extLst>
              <a:ext uri="{9C0D4B2F-750F-4665-076B-1F5FC6086BBC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1640" name="2AB627E7-830A-4534-B18F-C00FCCB6BAB9"/>
          <p:cNvPicPr>
            <a:picLocks noChangeAspect="1"/>
          </p:cNvPicPr>
          <p:nvPr/>
        </p:nvPicPr>
        <p:blipFill>
          <a:blip r:embed="rId23" cstate="print">
            <a:extLst>
              <a:ext uri="{EC1C1D8F-429F-4C5B-2B11-10D3F282832D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1641" name="03D040E8-AEE8-4662-0C31-AF933A94AC8F"/>
          <p:cNvPicPr>
            <a:picLocks noChangeAspect="1"/>
          </p:cNvPicPr>
          <p:nvPr/>
        </p:nvPicPr>
        <p:blipFill>
          <a:blip r:embed="rId23" cstate="print">
            <a:extLst>
              <a:ext uri="{5ED48D46-CFA3-431D-68AA-C45A86C5D6B5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1642" name="1419F2EC-C3C6-45E0-7D74-B4DEEE0595F8"/>
          <p:cNvPicPr>
            <a:picLocks noChangeAspect="1"/>
          </p:cNvPicPr>
          <p:nvPr/>
        </p:nvPicPr>
        <p:blipFill>
          <a:blip r:embed="rId25" cstate="print">
            <a:extLst>
              <a:ext uri="{58754912-C2D1-4AE5-82E8-01FE23A3F781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1643" name="7443C0D3-D2EA-41BB-CA5E-A3A3F44E0C96"/>
          <p:cNvPicPr>
            <a:picLocks noChangeAspect="1"/>
          </p:cNvPicPr>
          <p:nvPr/>
        </p:nvPicPr>
        <p:blipFill>
          <a:blip r:embed="rId24" cstate="print">
            <a:extLst>
              <a:ext uri="{E40998FE-F936-48CB-4761-2BB0DB9DF14D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1644" name="C6037AA0-1708-46A9-0B58-1350C3FB02F1"/>
          <p:cNvPicPr>
            <a:picLocks noChangeAspect="1"/>
          </p:cNvPicPr>
          <p:nvPr/>
        </p:nvPicPr>
        <p:blipFill>
          <a:blip r:embed="rId23" cstate="print">
            <a:extLst>
              <a:ext uri="{43C306B5-5986-4C45-3116-2F618FD810B4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1645" name="6135E72A-9927-4BAE-9CC2-CD668208072F"/>
          <p:cNvPicPr>
            <a:picLocks noChangeAspect="1"/>
          </p:cNvPicPr>
          <p:nvPr/>
        </p:nvPicPr>
        <p:blipFill>
          <a:blip r:embed="rId23" cstate="print">
            <a:extLst>
              <a:ext uri="{23DC5F1A-A727-46D6-8508-E28224B1526E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1646" name="7E0DE2B9-5F31-49AB-BD0D-66B9BDE99D70"/>
          <p:cNvPicPr>
            <a:picLocks noChangeAspect="1"/>
          </p:cNvPicPr>
          <p:nvPr/>
        </p:nvPicPr>
        <p:blipFill>
          <a:blip r:embed="rId24" cstate="print">
            <a:extLst>
              <a:ext uri="{FB8E5F4A-961E-4F03-4849-59867D744E45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1647" name="065E0E1C-628C-40EA-101E-03E4ACC90D0E"/>
          <p:cNvPicPr>
            <a:picLocks noChangeAspect="1"/>
          </p:cNvPicPr>
          <p:nvPr/>
        </p:nvPicPr>
        <p:blipFill>
          <a:blip r:embed="rId23" cstate="print">
            <a:extLst>
              <a:ext uri="{6BD8C3EB-B873-457D-F549-7D633C546143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1648" name="5B8D1216-917D-4101-1656-A319825F1843"/>
          <p:cNvPicPr>
            <a:picLocks noChangeAspect="1"/>
          </p:cNvPicPr>
          <p:nvPr/>
        </p:nvPicPr>
        <p:blipFill>
          <a:blip r:embed="rId23" cstate="print">
            <a:extLst>
              <a:ext uri="{2610B1F4-E936-4244-D178-224720D49E43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1649" name="9060497D-364A-43C2-9F46-62757040C4FF"/>
          <p:cNvPicPr>
            <a:picLocks noChangeAspect="1"/>
          </p:cNvPicPr>
          <p:nvPr/>
        </p:nvPicPr>
        <p:blipFill>
          <a:blip r:embed="rId24" cstate="print">
            <a:extLst>
              <a:ext uri="{A7DB9AFC-C351-4150-D8EF-E9B97A91B921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1650" name="45564A55-330C-4FDF-A141-2AD1CA67B105"/>
          <p:cNvPicPr>
            <a:picLocks noChangeAspect="1"/>
          </p:cNvPicPr>
          <p:nvPr/>
        </p:nvPicPr>
        <p:blipFill>
          <a:blip r:embed="rId24" cstate="print">
            <a:extLst>
              <a:ext uri="{4CEA3CB5-9139-4214-3B0F-C835E5C95A58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1651" name="61525ECB-1078-4A58-A4BB-DDF40A9AB058"/>
          <p:cNvPicPr>
            <a:picLocks noChangeAspect="1"/>
          </p:cNvPicPr>
          <p:nvPr/>
        </p:nvPicPr>
        <p:blipFill>
          <a:blip r:embed="rId26" cstate="print">
            <a:extLst>
              <a:ext uri="{529267CE-FCE0-4631-EE67-50A2DCC89B2C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77BD060E-01E3-46F4-0A84-4148CBE3C371}"/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2" name="E099A0FD-7C94-4486-065D-689FC8451D4A"/>
          <p:cNvPicPr>
            <a:picLocks noChangeAspect="1"/>
          </p:cNvPicPr>
          <p:nvPr/>
        </p:nvPicPr>
        <p:blipFill>
          <a:blip r:embed="rId2" cstate="print">
            <a:extLst>
              <a:ext uri="{7474DCC7-5BA1-40C5-2846-86173C6CD905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653" name="FDAB422C-FE4A-4A12-0110-43B12DB6D2A1"/>
          <p:cNvPicPr>
            <a:picLocks noChangeAspect="1"/>
          </p:cNvPicPr>
          <p:nvPr/>
        </p:nvPicPr>
        <p:blipFill>
          <a:blip r:embed="rId3" cstate="print">
            <a:extLst>
              <a:ext uri="{C4FEC10B-A334-4640-6849-116CD05916AF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654" name="EB0B87E0-2F61-4197-E78B-CC82F99716E6"/>
          <p:cNvPicPr>
            <a:picLocks noChangeAspect="1"/>
          </p:cNvPicPr>
          <p:nvPr/>
        </p:nvPicPr>
        <p:blipFill>
          <a:blip r:embed="rId4" cstate="print">
            <a:extLst>
              <a:ext uri="{5E5E22D0-A1A1-4EDF-D187-F67D0B6854C4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655" name="7D60A4D2-D4D6-4CE5-D0A4-D1138FC5B83E"/>
          <p:cNvPicPr>
            <a:picLocks noChangeAspect="1"/>
          </p:cNvPicPr>
          <p:nvPr/>
        </p:nvPicPr>
        <p:blipFill>
          <a:blip r:embed="rId5" cstate="print">
            <a:extLst>
              <a:ext uri="{9502863E-799F-492F-A394-16391F59CB1D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656" name="6EC0D25E-1F03-48DD-FBAF-216337555379"/>
          <p:cNvPicPr>
            <a:picLocks noChangeAspect="1"/>
          </p:cNvPicPr>
          <p:nvPr/>
        </p:nvPicPr>
        <p:blipFill>
          <a:blip r:embed="rId6" cstate="print">
            <a:extLst>
              <a:ext uri="{F4C92096-989F-4997-B07C-55F40F1C0D9A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657" name="DA131FAB-46B9-4F33-8DC6-525AD2833BB7"/>
          <p:cNvPicPr>
            <a:picLocks noChangeAspect="1"/>
          </p:cNvPicPr>
          <p:nvPr/>
        </p:nvPicPr>
        <p:blipFill>
          <a:blip r:embed="rId7" cstate="print">
            <a:extLst>
              <a:ext uri="{85E6A89E-0785-469F-7A7B-B767AE07CA26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658" name="2B43D3B5-1A69-4251-1440-A6B1AFF2805C"/>
          <p:cNvPicPr>
            <a:picLocks noChangeAspect="1"/>
          </p:cNvPicPr>
          <p:nvPr/>
        </p:nvPicPr>
        <p:blipFill>
          <a:blip r:embed="rId8" cstate="print">
            <a:extLst>
              <a:ext uri="{1536FCC4-BE8F-4982-5694-C5C15D5C9732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659" name="C6AE9AF9-60EC-48F2-296A-84397303FD7C"/>
          <p:cNvPicPr>
            <a:picLocks noChangeAspect="1"/>
          </p:cNvPicPr>
          <p:nvPr/>
        </p:nvPicPr>
        <p:blipFill>
          <a:blip r:embed="rId9" cstate="print">
            <a:extLst>
              <a:ext uri="{B6940D78-2E56-47F3-99D9-6CCCF91B6BB6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660" name="1CFE53A2-C065-4C2A-94CF-8B35FB200DC8"/>
          <p:cNvPicPr>
            <a:picLocks noChangeAspect="1"/>
          </p:cNvPicPr>
          <p:nvPr/>
        </p:nvPicPr>
        <p:blipFill>
          <a:blip r:embed="rId10" cstate="print">
            <a:extLst>
              <a:ext uri="{C41E0BDA-09C4-4866-B9B7-D3190835B339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661" name="EC73B64B-B6F3-48A3-B8B4-715EEF261067"/>
          <p:cNvPicPr>
            <a:picLocks noChangeAspect="1"/>
          </p:cNvPicPr>
          <p:nvPr/>
        </p:nvPicPr>
        <p:blipFill>
          <a:blip r:embed="rId11" cstate="print">
            <a:extLst>
              <a:ext uri="{E57FD7C0-28BA-4C16-1C78-FF80182C52E6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662" name="22A79ECE-5D9D-45BC-DEBA-D2B0077EB0B0"/>
          <p:cNvPicPr>
            <a:picLocks noChangeAspect="1"/>
          </p:cNvPicPr>
          <p:nvPr/>
        </p:nvPicPr>
        <p:blipFill>
          <a:blip r:embed="rId12" cstate="print">
            <a:extLst>
              <a:ext uri="{61EB8358-CF6F-4DA1-9A92-05DAA7E3924D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663" name="AEE38CC5-BABA-4433-C0FB-5D0B013864FD"/>
          <p:cNvPicPr>
            <a:picLocks noChangeAspect="1"/>
          </p:cNvPicPr>
          <p:nvPr/>
        </p:nvPicPr>
        <p:blipFill>
          <a:blip r:embed="rId13" cstate="print">
            <a:extLst>
              <a:ext uri="{DC18DBD7-D76A-4CAF-D1EB-3CC01DF752D9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1664" name="627E97A6-22BB-4028-C313-14EB402BE96D"/>
          <p:cNvPicPr>
            <a:picLocks noChangeAspect="1"/>
          </p:cNvPicPr>
          <p:nvPr/>
        </p:nvPicPr>
        <p:blipFill>
          <a:blip r:embed="rId14" cstate="print">
            <a:extLst>
              <a:ext uri="{1F7E1A8F-D03C-4D83-370E-5CAC3BFBEE19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1665" name="F28315F8-B79B-4DD7-6B10-7D342DED94B1"/>
          <p:cNvPicPr>
            <a:picLocks noChangeAspect="1"/>
          </p:cNvPicPr>
          <p:nvPr/>
        </p:nvPicPr>
        <p:blipFill>
          <a:blip r:embed="rId15" cstate="print">
            <a:extLst>
              <a:ext uri="{89732F95-3810-418C-F5D1-4B86C1B9789D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1666" name="F157B3D3-460B-4593-B957-F91C57E6E9A7"/>
          <p:cNvPicPr>
            <a:picLocks noChangeAspect="1"/>
          </p:cNvPicPr>
          <p:nvPr/>
        </p:nvPicPr>
        <p:blipFill>
          <a:blip r:embed="rId16" cstate="print">
            <a:extLst>
              <a:ext uri="{4202E9F1-2CF2-408F-27CB-EFAC777618CF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1667" name="770B9BE1-86BD-4CDA-C6CB-29A04BAEF79D"/>
          <p:cNvPicPr>
            <a:picLocks noChangeAspect="1"/>
          </p:cNvPicPr>
          <p:nvPr/>
        </p:nvPicPr>
        <p:blipFill>
          <a:blip r:embed="rId17" cstate="print">
            <a:extLst>
              <a:ext uri="{F19B1AD5-E89E-4633-5464-AB856D400E3E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1668" name="F53DDAC8-DC26-43FB-0B37-6C54F26EE11B"/>
          <p:cNvPicPr>
            <a:picLocks noChangeAspect="1"/>
          </p:cNvPicPr>
          <p:nvPr/>
        </p:nvPicPr>
        <p:blipFill>
          <a:blip r:embed="rId18" cstate="print">
            <a:extLst>
              <a:ext uri="{C4F2310C-E4E5-4F73-4494-61B6EAED70FA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1669" name="450FE5D4-4982-4B86-81A4-D2F1FC7AD31E"/>
          <p:cNvPicPr>
            <a:picLocks noChangeAspect="1"/>
          </p:cNvPicPr>
          <p:nvPr/>
        </p:nvPicPr>
        <p:blipFill>
          <a:blip r:embed="rId19" cstate="print">
            <a:extLst>
              <a:ext uri="{A6408898-7893-4BBC-9DB7-0447D8DC4820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1670" name="6430F161-7E2E-4DEF-E21C-7C04EE1FFB76"/>
          <p:cNvPicPr>
            <a:picLocks noChangeAspect="1"/>
          </p:cNvPicPr>
          <p:nvPr/>
        </p:nvPicPr>
        <p:blipFill>
          <a:blip r:embed="rId20" cstate="print">
            <a:extLst>
              <a:ext uri="{432CFC07-2D08-4CBB-849D-8F13E9136BE6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1671" name="F2E4973A-0418-47B4-7DDF-6A8FA252778F"/>
          <p:cNvPicPr>
            <a:picLocks noChangeAspect="1"/>
          </p:cNvPicPr>
          <p:nvPr/>
        </p:nvPicPr>
        <p:blipFill>
          <a:blip r:embed="rId21" cstate="print">
            <a:extLst>
              <a:ext uri="{B84FE946-DFFF-44C7-25BF-28E0B9FFF380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1672" name="1AB2DCF0-A266-4C23-72C7-360D6506A72A"/>
          <p:cNvPicPr>
            <a:picLocks noChangeAspect="1"/>
          </p:cNvPicPr>
          <p:nvPr/>
        </p:nvPicPr>
        <p:blipFill>
          <a:blip r:embed="rId22" cstate="print">
            <a:extLst>
              <a:ext uri="{B15D09F9-8EF9-4A24-0B73-AB4BE73F0D1B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1673" name="TextBox1673"/>
          <p:cNvSpPr txBox="1"/>
          <p:nvPr/>
        </p:nvSpPr>
        <p:spPr>
          <a:xfrm>
            <a:off x="1222343" y="367797"/>
            <a:ext cx="21590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Figure:</a:t>
            </a:r>
            <a:r>
              <a:rPr lang="en-US" altLang="zh-CN" sz="9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9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against</a:t>
            </a:r>
            <a:r>
              <a:rPr lang="en-US" altLang="zh-CN" sz="9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</a:p>
        </p:txBody>
      </p:sp>
      <p:pic>
        <p:nvPicPr>
          <p:cNvPr id="1674" name="5607F320-E516-4EBB-7A13-B55F2D301639"/>
          <p:cNvPicPr>
            <a:picLocks noChangeAspect="1"/>
          </p:cNvPicPr>
          <p:nvPr/>
        </p:nvPicPr>
        <p:blipFill>
          <a:blip r:embed="rId23" cstate="print">
            <a:extLst>
              <a:ext uri="{93E8C140-F262-452B-2488-CB8985C769A4}"/>
            </a:extLst>
          </a:blip>
          <a:stretch>
            <a:fillRect/>
          </a:stretch>
        </p:blipFill>
        <p:spPr>
          <a:xfrm>
            <a:off x="737692" y="608025"/>
            <a:ext cx="3076575" cy="2057400"/>
          </a:xfrm>
          <a:prstGeom prst="rect">
            <a:avLst/>
          </a:prstGeom>
        </p:spPr>
      </p:pic>
      <p:sp>
        <p:nvSpPr>
          <p:cNvPr id="1675" name="TextBox1675"/>
          <p:cNvSpPr txBox="1"/>
          <p:nvPr/>
        </p:nvSpPr>
        <p:spPr>
          <a:xfrm>
            <a:off x="355544" y="2801443"/>
            <a:ext cx="3835400" cy="431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7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scatter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plot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largest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ordered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rank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largest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(left-most)</a:t>
            </a:r>
            <a:r>
              <a:rPr lang="en-US" altLang="zh-CN" sz="550" kern="0" spc="4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smallest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(right-most)</a:t>
            </a:r>
            <a:r>
              <a:rPr lang="en-US" altLang="zh-CN" sz="550" kern="0" spc="5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size.</a:t>
            </a:r>
            <a:r>
              <a:rPr lang="en-US" altLang="zh-CN" sz="5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Each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dot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represents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given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quarter.</a:t>
            </a:r>
            <a:r>
              <a:rPr lang="en-US" altLang="zh-CN" sz="55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largest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23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denoted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red,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ranked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24th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50th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denoted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blue,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ranked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51st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100th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denoted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grey.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Source: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IQ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Bloomberg.</a:t>
            </a:r>
          </a:p>
        </p:txBody>
      </p:sp>
      <p:sp>
        <p:nvSpPr>
          <p:cNvPr id="1676" name="TextBox1676"/>
          <p:cNvSpPr txBox="1"/>
          <p:nvPr/>
        </p:nvSpPr>
        <p:spPr>
          <a:xfrm>
            <a:off x="4355745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2/20</a:t>
            </a:r>
          </a:p>
        </p:txBody>
      </p:sp>
      <p:pic>
        <p:nvPicPr>
          <p:cNvPr id="1677" name="8DCA3194-8109-4DAE-2B59-841F49484DEE"/>
          <p:cNvPicPr>
            <a:picLocks noChangeAspect="1"/>
          </p:cNvPicPr>
          <p:nvPr/>
        </p:nvPicPr>
        <p:blipFill>
          <a:blip r:embed="rId24" cstate="print">
            <a:extLst>
              <a:ext uri="{53FFA960-169F-4E6A-E69F-40C23E9EA0D9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678" name="E2E1221D-E193-401C-ACBA-9E69CF79017B"/>
          <p:cNvPicPr>
            <a:picLocks noChangeAspect="1"/>
          </p:cNvPicPr>
          <p:nvPr/>
        </p:nvPicPr>
        <p:blipFill>
          <a:blip r:embed="rId25" cstate="print">
            <a:extLst>
              <a:ext uri="{66D403CA-35E4-4BF6-6000-1162AD948E81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679" name="14B4075E-0134-4B52-E1F9-B13C6D67AB5C"/>
          <p:cNvPicPr>
            <a:picLocks noChangeAspect="1"/>
          </p:cNvPicPr>
          <p:nvPr/>
        </p:nvPicPr>
        <p:blipFill>
          <a:blip r:embed="rId25" cstate="print">
            <a:extLst>
              <a:ext uri="{CF7B57A5-8351-4CE3-C844-32765CD5DA8B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680" name="AE38E4AC-4041-450B-0C03-E820D2DA9FB3"/>
          <p:cNvPicPr>
            <a:picLocks noChangeAspect="1"/>
          </p:cNvPicPr>
          <p:nvPr/>
        </p:nvPicPr>
        <p:blipFill>
          <a:blip r:embed="rId24" cstate="print">
            <a:extLst>
              <a:ext uri="{56A03235-1B28-4D57-5696-0A0C52E8663D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681" name="B88DD035-9A12-4919-1305-2E27C8CD005E"/>
          <p:cNvPicPr>
            <a:picLocks noChangeAspect="1"/>
          </p:cNvPicPr>
          <p:nvPr/>
        </p:nvPicPr>
        <p:blipFill>
          <a:blip r:embed="rId24" cstate="print">
            <a:extLst>
              <a:ext uri="{A9B1BC02-6FB6-4601-F811-419E5855DCDA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682" name="E05335B4-39AD-4218-E45A-427049950968"/>
          <p:cNvPicPr>
            <a:picLocks noChangeAspect="1"/>
          </p:cNvPicPr>
          <p:nvPr/>
        </p:nvPicPr>
        <p:blipFill>
          <a:blip r:embed="rId25" cstate="print">
            <a:extLst>
              <a:ext uri="{5C4FC85B-F2A4-4AE2-D3C3-83BA79C9E71F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1683" name="F3C68AAF-AD19-4DAF-176A-B37A5A6AD713"/>
          <p:cNvPicPr>
            <a:picLocks noChangeAspect="1"/>
          </p:cNvPicPr>
          <p:nvPr/>
        </p:nvPicPr>
        <p:blipFill>
          <a:blip r:embed="rId26" cstate="print">
            <a:extLst>
              <a:ext uri="{59EDB966-A4C3-4785-2F56-6395ACE7982F}"/>
            </a:extLst>
          </a:blip>
          <a:stretch>
            <a:fillRect/>
          </a:stretch>
        </p:blipFill>
        <p:spPr>
          <a:xfrm>
            <a:off x="240398" y="3284550"/>
            <a:ext cx="304800" cy="133350"/>
          </a:xfrm>
          <a:prstGeom prst="rect">
            <a:avLst/>
          </a:prstGeom>
        </p:spPr>
      </p:pic>
      <p:pic>
        <p:nvPicPr>
          <p:cNvPr id="1684" name="6378BC8A-FC50-4297-20A4-C3E3A875D921"/>
          <p:cNvPicPr>
            <a:picLocks noChangeAspect="1"/>
          </p:cNvPicPr>
          <p:nvPr/>
        </p:nvPicPr>
        <p:blipFill>
          <a:blip r:embed="rId24" cstate="print">
            <a:extLst>
              <a:ext uri="{836CA5E4-5F67-43BF-1D35-5F3397B0400D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1685" name="E9889241-F191-47DC-FB5A-C8DD3C145653"/>
          <p:cNvPicPr>
            <a:picLocks noChangeAspect="1"/>
          </p:cNvPicPr>
          <p:nvPr/>
        </p:nvPicPr>
        <p:blipFill>
          <a:blip r:embed="rId27" cstate="print">
            <a:extLst>
              <a:ext uri="{895EBFCE-664A-435D-A379-2266EE2C9815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1686" name="E430AE9C-0CF7-40A2-1176-5E38A5C061EB"/>
          <p:cNvPicPr>
            <a:picLocks noChangeAspect="1"/>
          </p:cNvPicPr>
          <p:nvPr/>
        </p:nvPicPr>
        <p:blipFill>
          <a:blip r:embed="rId24" cstate="print">
            <a:extLst>
              <a:ext uri="{036D096E-30DC-44EA-8AA2-0337A2F8D1BE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1687" name="96AB611C-3D82-4BF4-884E-9563EE124748"/>
          <p:cNvPicPr>
            <a:picLocks noChangeAspect="1"/>
          </p:cNvPicPr>
          <p:nvPr/>
        </p:nvPicPr>
        <p:blipFill>
          <a:blip r:embed="rId25" cstate="print">
            <a:extLst>
              <a:ext uri="{8D1275F0-8B2B-4499-08CB-D3CE422C685D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1688" name="5765C1F3-1459-4A0E-12F4-F6853F9F5977"/>
          <p:cNvPicPr>
            <a:picLocks noChangeAspect="1"/>
          </p:cNvPicPr>
          <p:nvPr/>
        </p:nvPicPr>
        <p:blipFill>
          <a:blip r:embed="rId25" cstate="print">
            <a:extLst>
              <a:ext uri="{A2BC2421-7152-41B4-98EE-1D11DEC922D1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1689" name="624396D3-08F8-435B-CA53-EE18F13A3C7A"/>
          <p:cNvPicPr>
            <a:picLocks noChangeAspect="1"/>
          </p:cNvPicPr>
          <p:nvPr/>
        </p:nvPicPr>
        <p:blipFill>
          <a:blip r:embed="rId24" cstate="print">
            <a:extLst>
              <a:ext uri="{03B7F14B-9F4C-4741-530F-E4C61B7FD961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1690" name="55A185BD-0C24-410F-91B2-A6AECEDAA77A"/>
          <p:cNvPicPr>
            <a:picLocks noChangeAspect="1"/>
          </p:cNvPicPr>
          <p:nvPr/>
        </p:nvPicPr>
        <p:blipFill>
          <a:blip r:embed="rId24" cstate="print">
            <a:extLst>
              <a:ext uri="{541ED819-D4FA-4AE6-DB0E-A17770C07FC9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1691" name="EF545C27-D21A-44E8-AA11-0641BF15E67D"/>
          <p:cNvPicPr>
            <a:picLocks noChangeAspect="1"/>
          </p:cNvPicPr>
          <p:nvPr/>
        </p:nvPicPr>
        <p:blipFill>
          <a:blip r:embed="rId25" cstate="print">
            <a:extLst>
              <a:ext uri="{9FC962DF-3BE5-4D56-2993-105943A2CDCA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1692" name="CB361469-E165-472E-5EC4-55FF41C6EB33"/>
          <p:cNvPicPr>
            <a:picLocks noChangeAspect="1"/>
          </p:cNvPicPr>
          <p:nvPr/>
        </p:nvPicPr>
        <p:blipFill>
          <a:blip r:embed="rId24" cstate="print">
            <a:extLst>
              <a:ext uri="{B7E8AB41-B850-42C7-D16B-1D02D53D2F55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1693" name="FB1C1B2F-4C29-4316-360F-A8AABC248CC8"/>
          <p:cNvPicPr>
            <a:picLocks noChangeAspect="1"/>
          </p:cNvPicPr>
          <p:nvPr/>
        </p:nvPicPr>
        <p:blipFill>
          <a:blip r:embed="rId24" cstate="print">
            <a:extLst>
              <a:ext uri="{BECADA9D-5146-478F-B282-7D5994FC29E6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1694" name="8E88DFD4-6879-4D42-3C5C-BD35329938BF"/>
          <p:cNvPicPr>
            <a:picLocks noChangeAspect="1"/>
          </p:cNvPicPr>
          <p:nvPr/>
        </p:nvPicPr>
        <p:blipFill>
          <a:blip r:embed="rId25" cstate="print">
            <a:extLst>
              <a:ext uri="{7885CA24-5DAB-4965-E1D8-5EC78447B231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1695" name="5F46351A-7C78-44D4-7B6B-C227C5562481"/>
          <p:cNvPicPr>
            <a:picLocks noChangeAspect="1"/>
          </p:cNvPicPr>
          <p:nvPr/>
        </p:nvPicPr>
        <p:blipFill>
          <a:blip r:embed="rId24" cstate="print">
            <a:extLst>
              <a:ext uri="{B1C7B611-7833-4417-82C7-F318FC3DD1C2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1696" name="060302C8-721D-4A91-BC7C-661F6EACCE15"/>
          <p:cNvPicPr>
            <a:picLocks noChangeAspect="1"/>
          </p:cNvPicPr>
          <p:nvPr/>
        </p:nvPicPr>
        <p:blipFill>
          <a:blip r:embed="rId24" cstate="print">
            <a:extLst>
              <a:ext uri="{F9BAC53A-E973-40F6-FB84-B02AE5962B13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1697" name="906758B3-A851-467A-504D-E3BEC44FD097"/>
          <p:cNvPicPr>
            <a:picLocks noChangeAspect="1"/>
          </p:cNvPicPr>
          <p:nvPr/>
        </p:nvPicPr>
        <p:blipFill>
          <a:blip r:embed="rId25" cstate="print">
            <a:extLst>
              <a:ext uri="{2D4B1EB6-F611-4573-7805-13FC180E1CB3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1698" name="ADDCDCBC-1B50-4E78-B723-BA7DAF6FF124"/>
          <p:cNvPicPr>
            <a:picLocks noChangeAspect="1"/>
          </p:cNvPicPr>
          <p:nvPr/>
        </p:nvPicPr>
        <p:blipFill>
          <a:blip r:embed="rId25" cstate="print">
            <a:extLst>
              <a:ext uri="{A1D3740E-9ECE-42B0-2BD6-5BB229F49573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1699" name="09CAB467-001A-4688-14A4-F0E6D77BAA58"/>
          <p:cNvPicPr>
            <a:picLocks noChangeAspect="1"/>
          </p:cNvPicPr>
          <p:nvPr/>
        </p:nvPicPr>
        <p:blipFill>
          <a:blip r:embed="rId28" cstate="print">
            <a:extLst>
              <a:ext uri="{4CE06099-8729-49BF-13F4-892DDEB4D373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D05C8273-07B2-49B1-52BF-C35DFDD6C2F7}"/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893C8AB9-7CC9-4C05-D344-6B0BB8733B89"/>
          <p:cNvPicPr>
            <a:picLocks noChangeAspect="1"/>
          </p:cNvPicPr>
          <p:nvPr/>
        </p:nvPicPr>
        <p:blipFill>
          <a:blip r:embed="rId2" cstate="print">
            <a:extLst>
              <a:ext uri="{EB393615-E603-45F6-149C-9079540C81DF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08" name="12EEF52E-296C-4174-AA60-8B62EC1197FF"/>
          <p:cNvPicPr>
            <a:picLocks noChangeAspect="1"/>
          </p:cNvPicPr>
          <p:nvPr/>
        </p:nvPicPr>
        <p:blipFill>
          <a:blip r:embed="rId3" cstate="print">
            <a:extLst>
              <a:ext uri="{E073E274-5934-42A4-7798-06859DD80172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09" name="E30B4D4E-8950-4E51-19B7-98C98463BB95"/>
          <p:cNvPicPr>
            <a:picLocks noChangeAspect="1"/>
          </p:cNvPicPr>
          <p:nvPr/>
        </p:nvPicPr>
        <p:blipFill>
          <a:blip r:embed="rId4" cstate="print">
            <a:extLst>
              <a:ext uri="{7725BB25-B21B-4437-6289-5FD27290A06D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10" name="AC07B7A9-F239-48BC-5C02-9D4F7759CDAF"/>
          <p:cNvPicPr>
            <a:picLocks noChangeAspect="1"/>
          </p:cNvPicPr>
          <p:nvPr/>
        </p:nvPicPr>
        <p:blipFill>
          <a:blip r:embed="rId5" cstate="print">
            <a:extLst>
              <a:ext uri="{00023D0A-1A27-4EE9-1AB8-5A810D2C8994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11" name="8E107039-DD93-433A-A091-48589545ADE6"/>
          <p:cNvPicPr>
            <a:picLocks noChangeAspect="1"/>
          </p:cNvPicPr>
          <p:nvPr/>
        </p:nvPicPr>
        <p:blipFill>
          <a:blip r:embed="rId6" cstate="print">
            <a:extLst>
              <a:ext uri="{A6F648B8-EA8D-4477-BA78-A9A528C54E71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12" name="FD898B47-9EAE-4311-04F5-482B6415008E"/>
          <p:cNvPicPr>
            <a:picLocks noChangeAspect="1"/>
          </p:cNvPicPr>
          <p:nvPr/>
        </p:nvPicPr>
        <p:blipFill>
          <a:blip r:embed="rId7" cstate="print">
            <a:extLst>
              <a:ext uri="{1DFA46D2-01BB-42D4-59A0-09947A3F6F41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13" name="93DF5DEE-89E3-46E5-830D-1B56A3F87172"/>
          <p:cNvPicPr>
            <a:picLocks noChangeAspect="1"/>
          </p:cNvPicPr>
          <p:nvPr/>
        </p:nvPicPr>
        <p:blipFill>
          <a:blip r:embed="rId8" cstate="print">
            <a:extLst>
              <a:ext uri="{F82775DE-23AC-4936-3DF4-475B4F2B6617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14" name="9D7CB70A-D13B-4074-4826-F4D7510076D4"/>
          <p:cNvPicPr>
            <a:picLocks noChangeAspect="1"/>
          </p:cNvPicPr>
          <p:nvPr/>
        </p:nvPicPr>
        <p:blipFill>
          <a:blip r:embed="rId9" cstate="print">
            <a:extLst>
              <a:ext uri="{134E5466-445B-4F0C-C156-66028B893858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15" name="71CCAF41-8279-4A8F-58B2-4975C4FAC1B4"/>
          <p:cNvPicPr>
            <a:picLocks noChangeAspect="1"/>
          </p:cNvPicPr>
          <p:nvPr/>
        </p:nvPicPr>
        <p:blipFill>
          <a:blip r:embed="rId10" cstate="print">
            <a:extLst>
              <a:ext uri="{5C69575D-1C37-4157-86F6-49FD81F0147F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16" name="BDA17472-2858-4CCE-5DE6-64AABEB270C4"/>
          <p:cNvPicPr>
            <a:picLocks noChangeAspect="1"/>
          </p:cNvPicPr>
          <p:nvPr/>
        </p:nvPicPr>
        <p:blipFill>
          <a:blip r:embed="rId11" cstate="print">
            <a:extLst>
              <a:ext uri="{BDED0936-E62E-438C-DBC2-8101EB7B9815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17" name="A608A805-C20C-4E3A-DB47-F7885E90416A"/>
          <p:cNvPicPr>
            <a:picLocks noChangeAspect="1"/>
          </p:cNvPicPr>
          <p:nvPr/>
        </p:nvPicPr>
        <p:blipFill>
          <a:blip r:embed="rId12" cstate="print">
            <a:extLst>
              <a:ext uri="{19B2EFAD-6711-4DC8-AC72-1F5A94A7A1B0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18" name="CED763FB-E4BB-4390-ACA5-036134E41952"/>
          <p:cNvPicPr>
            <a:picLocks noChangeAspect="1"/>
          </p:cNvPicPr>
          <p:nvPr/>
        </p:nvPicPr>
        <p:blipFill>
          <a:blip r:embed="rId13" cstate="print">
            <a:extLst>
              <a:ext uri="{70630E9B-4937-4451-BF84-6E098A565F18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19" name="D8262761-100F-4EC4-210B-D1AE6B18C88C"/>
          <p:cNvPicPr>
            <a:picLocks noChangeAspect="1"/>
          </p:cNvPicPr>
          <p:nvPr/>
        </p:nvPicPr>
        <p:blipFill>
          <a:blip r:embed="rId14" cstate="print">
            <a:extLst>
              <a:ext uri="{B6E06152-E1D9-4D57-7B6E-A7E09B6C5B8A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20" name="D85E12A4-7F36-4CC7-E271-33750196F44E"/>
          <p:cNvPicPr>
            <a:picLocks noChangeAspect="1"/>
          </p:cNvPicPr>
          <p:nvPr/>
        </p:nvPicPr>
        <p:blipFill>
          <a:blip r:embed="rId15" cstate="print">
            <a:extLst>
              <a:ext uri="{EB9E0078-20CC-44DC-A223-DAF26CCA7882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21" name="108DB07D-77B8-4785-5390-4614B1F4AFD4"/>
          <p:cNvPicPr>
            <a:picLocks noChangeAspect="1"/>
          </p:cNvPicPr>
          <p:nvPr/>
        </p:nvPicPr>
        <p:blipFill>
          <a:blip r:embed="rId16" cstate="print">
            <a:extLst>
              <a:ext uri="{42EC4173-FE2E-49B6-B0F8-86D7F08662E0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22" name="6E6A9241-B7AB-4DD2-7C01-91F24B96E63F"/>
          <p:cNvPicPr>
            <a:picLocks noChangeAspect="1"/>
          </p:cNvPicPr>
          <p:nvPr/>
        </p:nvPicPr>
        <p:blipFill>
          <a:blip r:embed="rId17" cstate="print">
            <a:extLst>
              <a:ext uri="{6A60C707-F04B-47EA-6E27-B9E57C85CBCC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23" name="12401495-3499-435B-5AE1-0428AF3E4A15"/>
          <p:cNvPicPr>
            <a:picLocks noChangeAspect="1"/>
          </p:cNvPicPr>
          <p:nvPr/>
        </p:nvPicPr>
        <p:blipFill>
          <a:blip r:embed="rId18" cstate="print">
            <a:extLst>
              <a:ext uri="{B21EC938-4B48-499A-CB2A-634EBA3960E8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24" name="55FFC830-1371-48C0-5817-2A7B2C4BC1CB"/>
          <p:cNvPicPr>
            <a:picLocks noChangeAspect="1"/>
          </p:cNvPicPr>
          <p:nvPr/>
        </p:nvPicPr>
        <p:blipFill>
          <a:blip r:embed="rId19" cstate="print">
            <a:extLst>
              <a:ext uri="{F2E9686E-49BD-488A-85F9-E4808EB70860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25" name="18966609-E6DD-4318-AEB2-59861DE6F14A"/>
          <p:cNvPicPr>
            <a:picLocks noChangeAspect="1"/>
          </p:cNvPicPr>
          <p:nvPr/>
        </p:nvPicPr>
        <p:blipFill>
          <a:blip r:embed="rId20" cstate="print">
            <a:extLst>
              <a:ext uri="{E97CC16E-741B-47D7-FEFC-6B6CCEA143D5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26" name="6F8427D1-A279-4DD3-3C41-63B44A9759B1"/>
          <p:cNvPicPr>
            <a:picLocks noChangeAspect="1"/>
          </p:cNvPicPr>
          <p:nvPr/>
        </p:nvPicPr>
        <p:blipFill>
          <a:blip r:embed="rId21" cstate="print">
            <a:extLst>
              <a:ext uri="{715C760F-F8D1-4E36-B71B-4A7E1A55909D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27" name="E1029EFE-27B0-4FEC-10C0-DB463C101A16"/>
          <p:cNvPicPr>
            <a:picLocks noChangeAspect="1"/>
          </p:cNvPicPr>
          <p:nvPr/>
        </p:nvPicPr>
        <p:blipFill>
          <a:blip r:embed="rId22" cstate="print">
            <a:extLst>
              <a:ext uri="{057ADD13-2326-4844-D94E-75A0747832D2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28" name="81502948-BD63-48F7-EA37-EE953FEE556C"/>
          <p:cNvPicPr>
            <a:picLocks noChangeAspect="1"/>
          </p:cNvPicPr>
          <p:nvPr/>
        </p:nvPicPr>
        <p:blipFill>
          <a:blip r:embed="rId23" cstate="print">
            <a:extLst>
              <a:ext uri="{C2BF1BF2-5E6A-4B5B-C435-A2F4E631A43E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29" name="TextBox129"/>
          <p:cNvSpPr txBox="1"/>
          <p:nvPr/>
        </p:nvSpPr>
        <p:spPr>
          <a:xfrm>
            <a:off x="112920" y="347772"/>
            <a:ext cx="3581400" cy="533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0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2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First</a:t>
            </a:r>
            <a:r>
              <a:rPr lang="en-US" altLang="zh-CN" sz="14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Look</a:t>
            </a:r>
            <a:r>
              <a:rPr lang="en-US" altLang="zh-CN" sz="14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at</a:t>
            </a:r>
            <a:r>
              <a:rPr lang="en-US" altLang="zh-CN" sz="14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1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</a:p>
          <a:p>
            <a:pPr marL="1121577" marR="0" indent="0" eaLnBrk="0">
              <a:lnSpc>
                <a:spcPct val="91000"/>
              </a:lnSpc>
              <a:spcBef>
                <a:spcPts val="1700"/>
              </a:spcBef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Figure:</a:t>
            </a:r>
            <a:r>
              <a:rPr lang="en-US" altLang="zh-CN" sz="9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9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9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9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</a:p>
        </p:txBody>
      </p:sp>
      <p:pic>
        <p:nvPicPr>
          <p:cNvPr id="130" name="80AA0F16-D725-41CC-2E1C-B47AB60ADEE0"/>
          <p:cNvPicPr>
            <a:picLocks noChangeAspect="1"/>
          </p:cNvPicPr>
          <p:nvPr/>
        </p:nvPicPr>
        <p:blipFill>
          <a:blip r:embed="rId24" cstate="print">
            <a:extLst>
              <a:ext uri="{98153893-7CF3-416F-5A60-F4C0938A837C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31" name="6A00785B-8F06-4D54-3456-AB3BC5CCD3F9"/>
          <p:cNvPicPr>
            <a:picLocks noChangeAspect="1"/>
          </p:cNvPicPr>
          <p:nvPr/>
        </p:nvPicPr>
        <p:blipFill>
          <a:blip r:embed="rId25" cstate="print">
            <a:extLst>
              <a:ext uri="{A72F0D09-E4EA-4610-9F99-FECA47E52BAF}"/>
            </a:extLst>
          </a:blip>
          <a:stretch>
            <a:fillRect/>
          </a:stretch>
        </p:blipFill>
        <p:spPr>
          <a:xfrm>
            <a:off x="929538" y="969975"/>
            <a:ext cx="2695575" cy="1800225"/>
          </a:xfrm>
          <a:prstGeom prst="rect">
            <a:avLst/>
          </a:prstGeom>
        </p:spPr>
      </p:pic>
      <p:sp>
        <p:nvSpPr>
          <p:cNvPr id="132" name="TextBox132"/>
          <p:cNvSpPr txBox="1"/>
          <p:nvPr/>
        </p:nvSpPr>
        <p:spPr>
          <a:xfrm>
            <a:off x="355164" y="2910790"/>
            <a:ext cx="3835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U.S.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Broker-Dealer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(right-axis)</a:t>
            </a:r>
            <a:r>
              <a:rPr lang="en-US" altLang="zh-CN" sz="550" kern="0" spc="3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computed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equity.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(left-axis)</a:t>
            </a:r>
            <a:r>
              <a:rPr lang="en-US" altLang="zh-CN" sz="550" kern="0" spc="3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computed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quarterly</a:t>
            </a:r>
            <a:r>
              <a:rPr lang="en-US" altLang="zh-CN" sz="5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absolute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value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5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balances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across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5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normalized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nominal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GDP.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Source: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Funds,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IMF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BOP,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author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’s</a:t>
            </a:r>
            <a:r>
              <a:rPr lang="en-US" altLang="zh-CN" sz="550" kern="0" spc="2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calculations.</a:t>
            </a:r>
          </a:p>
        </p:txBody>
      </p:sp>
      <p:sp>
        <p:nvSpPr>
          <p:cNvPr id="133" name="TextBox133"/>
          <p:cNvSpPr txBox="1"/>
          <p:nvPr/>
        </p:nvSpPr>
        <p:spPr>
          <a:xfrm>
            <a:off x="4355744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3/21</a:t>
            </a:r>
          </a:p>
        </p:txBody>
      </p:sp>
      <p:pic>
        <p:nvPicPr>
          <p:cNvPr id="134" name="30964A82-83B4-4A21-F4F8-7CE31C291DF0"/>
          <p:cNvPicPr>
            <a:picLocks noChangeAspect="1"/>
          </p:cNvPicPr>
          <p:nvPr/>
        </p:nvPicPr>
        <p:blipFill>
          <a:blip r:embed="rId26" cstate="print">
            <a:extLst>
              <a:ext uri="{1CCFA37B-EA37-47C6-E896-EDDB6CA1C4D8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35" name="3DF7BC15-27EF-41E1-8688-F9A5D9E8DEE6"/>
          <p:cNvPicPr>
            <a:picLocks noChangeAspect="1"/>
          </p:cNvPicPr>
          <p:nvPr/>
        </p:nvPicPr>
        <p:blipFill>
          <a:blip r:embed="rId27" cstate="print">
            <a:extLst>
              <a:ext uri="{5ED3348F-1921-465C-4A7D-F551A01E0ECB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36" name="EA6F7F07-C978-426D-1E10-4BB2A6B01873"/>
          <p:cNvPicPr>
            <a:picLocks noChangeAspect="1"/>
          </p:cNvPicPr>
          <p:nvPr/>
        </p:nvPicPr>
        <p:blipFill>
          <a:blip r:embed="rId27" cstate="print">
            <a:extLst>
              <a:ext uri="{2D963787-A316-4292-4974-D5E1D06871DB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37" name="C5F78B4E-CE57-45D6-014B-B1CA9FB6BC82"/>
          <p:cNvPicPr>
            <a:picLocks noChangeAspect="1"/>
          </p:cNvPicPr>
          <p:nvPr/>
        </p:nvPicPr>
        <p:blipFill>
          <a:blip r:embed="rId26" cstate="print">
            <a:extLst>
              <a:ext uri="{0E380197-0EFB-4053-5269-1298C57E9082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38" name="C77FBBEC-C6A7-421A-09B4-41A03C417DEB"/>
          <p:cNvPicPr>
            <a:picLocks noChangeAspect="1"/>
          </p:cNvPicPr>
          <p:nvPr/>
        </p:nvPicPr>
        <p:blipFill>
          <a:blip r:embed="rId26" cstate="print">
            <a:extLst>
              <a:ext uri="{73B7404B-7556-4637-340B-0AAC942C86F4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39" name="E646AA2D-E875-4CA5-CA5C-7CD192D139FA"/>
          <p:cNvPicPr>
            <a:picLocks noChangeAspect="1"/>
          </p:cNvPicPr>
          <p:nvPr/>
        </p:nvPicPr>
        <p:blipFill>
          <a:blip r:embed="rId28" cstate="print">
            <a:extLst>
              <a:ext uri="{BFCCE10C-9AC0-4BD2-3CF7-67D509B365DB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140" name="FD2293A7-3503-4ACE-732F-8F45845A16F0"/>
          <p:cNvPicPr>
            <a:picLocks noChangeAspect="1"/>
          </p:cNvPicPr>
          <p:nvPr/>
        </p:nvPicPr>
        <p:blipFill>
          <a:blip r:embed="rId26" cstate="print">
            <a:extLst>
              <a:ext uri="{CCA32D5C-87AB-443B-9C9A-600BA6EE0D70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41" name="F33FCA9D-4F75-401D-42CE-DFFDF0D8D6FC"/>
          <p:cNvPicPr>
            <a:picLocks noChangeAspect="1"/>
          </p:cNvPicPr>
          <p:nvPr/>
        </p:nvPicPr>
        <p:blipFill>
          <a:blip r:embed="rId26" cstate="print">
            <a:extLst>
              <a:ext uri="{25D12A54-3828-4734-BD0A-8C36B811853C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42" name="8034EE0A-E601-4445-B2B8-F831C34ED0DB"/>
          <p:cNvPicPr>
            <a:picLocks noChangeAspect="1"/>
          </p:cNvPicPr>
          <p:nvPr/>
        </p:nvPicPr>
        <p:blipFill>
          <a:blip r:embed="rId26" cstate="print">
            <a:extLst>
              <a:ext uri="{CC5F14E4-9AAA-4666-19FD-6FF34CE00260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43" name="BBDFB0A8-12B0-4D3B-700C-7F4501F969AD"/>
          <p:cNvPicPr>
            <a:picLocks noChangeAspect="1"/>
          </p:cNvPicPr>
          <p:nvPr/>
        </p:nvPicPr>
        <p:blipFill>
          <a:blip r:embed="rId29" cstate="print">
            <a:extLst>
              <a:ext uri="{FB06FDE5-00C6-4FD7-1A50-2DD2D085CBA8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144" name="325384C0-ED7E-4514-828C-321181DCB0AE"/>
          <p:cNvPicPr>
            <a:picLocks noChangeAspect="1"/>
          </p:cNvPicPr>
          <p:nvPr/>
        </p:nvPicPr>
        <p:blipFill>
          <a:blip r:embed="rId27" cstate="print">
            <a:extLst>
              <a:ext uri="{CA5E554D-7265-49D2-8974-1B7D6AE4C0CD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45" name="3D2C5174-5501-408F-A42E-2DE161482F5B"/>
          <p:cNvPicPr>
            <a:picLocks noChangeAspect="1"/>
          </p:cNvPicPr>
          <p:nvPr/>
        </p:nvPicPr>
        <p:blipFill>
          <a:blip r:embed="rId26" cstate="print">
            <a:extLst>
              <a:ext uri="{27BA46F8-C8DF-4C15-A1EE-BBC5B55A4255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46" name="9B38C1FD-9D47-4943-1FDF-DCF1367B64A5"/>
          <p:cNvPicPr>
            <a:picLocks noChangeAspect="1"/>
          </p:cNvPicPr>
          <p:nvPr/>
        </p:nvPicPr>
        <p:blipFill>
          <a:blip r:embed="rId30" cstate="print">
            <a:extLst>
              <a:ext uri="{8F23393B-EF8F-494D-03B3-FBF54C8C018E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147" name="EAE7AA6C-4233-4890-C54F-273C4FE74446"/>
          <p:cNvPicPr>
            <a:picLocks noChangeAspect="1"/>
          </p:cNvPicPr>
          <p:nvPr/>
        </p:nvPicPr>
        <p:blipFill>
          <a:blip r:embed="rId26" cstate="print">
            <a:extLst>
              <a:ext uri="{A67150FE-3660-419B-8700-6FD07A62247D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48" name="AECE1C8E-2F4A-45CA-9EEC-2D0AB4575A12"/>
          <p:cNvPicPr>
            <a:picLocks noChangeAspect="1"/>
          </p:cNvPicPr>
          <p:nvPr/>
        </p:nvPicPr>
        <p:blipFill>
          <a:blip r:embed="rId27" cstate="print">
            <a:extLst>
              <a:ext uri="{35152BC4-FE25-43E0-3794-5F53C2E3D225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49" name="D7560F69-FE65-4FEF-07B4-35055F10E7A8"/>
          <p:cNvPicPr>
            <a:picLocks noChangeAspect="1"/>
          </p:cNvPicPr>
          <p:nvPr/>
        </p:nvPicPr>
        <p:blipFill>
          <a:blip r:embed="rId31" cstate="print">
            <a:extLst>
              <a:ext uri="{9CD3B67C-33A3-423C-1106-F9C03736FAC0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150" name="A8F6BD3D-68EF-4AEB-8400-697522F7B0B7"/>
          <p:cNvPicPr>
            <a:picLocks noChangeAspect="1"/>
          </p:cNvPicPr>
          <p:nvPr/>
        </p:nvPicPr>
        <p:blipFill>
          <a:blip r:embed="rId26" cstate="print">
            <a:extLst>
              <a:ext uri="{16E80837-8DC3-410C-B725-EEA9D3BFA355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151" name="AFC28559-C05C-4974-69BE-F4040AA64BE3"/>
          <p:cNvPicPr>
            <a:picLocks noChangeAspect="1"/>
          </p:cNvPicPr>
          <p:nvPr/>
        </p:nvPicPr>
        <p:blipFill>
          <a:blip r:embed="rId27" cstate="print">
            <a:extLst>
              <a:ext uri="{F22CA988-B848-4B73-D0A0-CA1E3CAE3E7E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152" name="CFFB975F-C892-4DFA-F3B6-1082A9345410"/>
          <p:cNvPicPr>
            <a:picLocks noChangeAspect="1"/>
          </p:cNvPicPr>
          <p:nvPr/>
        </p:nvPicPr>
        <p:blipFill>
          <a:blip r:embed="rId27" cstate="print">
            <a:extLst>
              <a:ext uri="{A0F7067A-8328-42D1-EC87-B2AB94C78F0F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153" name="FBEE59A0-FA66-4E9F-D533-C460425563EE"/>
          <p:cNvPicPr>
            <a:picLocks noChangeAspect="1"/>
          </p:cNvPicPr>
          <p:nvPr/>
        </p:nvPicPr>
        <p:blipFill>
          <a:blip r:embed="rId26" cstate="print">
            <a:extLst>
              <a:ext uri="{321E9E14-EC98-40AD-C0FD-3D66B2A3E4A5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154" name="0DED2033-DF27-4DB8-8068-1F78C2E51567"/>
          <p:cNvPicPr>
            <a:picLocks noChangeAspect="1"/>
          </p:cNvPicPr>
          <p:nvPr/>
        </p:nvPicPr>
        <p:blipFill>
          <a:blip r:embed="rId26" cstate="print">
            <a:extLst>
              <a:ext uri="{67BC2BE6-A064-4E7F-B34D-603049AD2819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155" name="778845FC-6874-43FA-A375-5070AF33FE2D"/>
          <p:cNvPicPr>
            <a:picLocks noChangeAspect="1"/>
          </p:cNvPicPr>
          <p:nvPr/>
        </p:nvPicPr>
        <p:blipFill>
          <a:blip r:embed="rId27" cstate="print">
            <a:extLst>
              <a:ext uri="{772904C0-19D8-40B5-FF02-0D1D9F42FB57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156" name="97F1617A-F3C3-4428-2773-EA47E71D3EE2"/>
          <p:cNvPicPr>
            <a:picLocks noChangeAspect="1"/>
          </p:cNvPicPr>
          <p:nvPr/>
        </p:nvPicPr>
        <p:blipFill>
          <a:blip r:embed="rId26" cstate="print">
            <a:extLst>
              <a:ext uri="{BBB9CD5C-BB7A-4012-CC75-4007AE03B25F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157" name="01732788-8637-493A-EAC6-8F0AF0D88399"/>
          <p:cNvPicPr>
            <a:picLocks noChangeAspect="1"/>
          </p:cNvPicPr>
          <p:nvPr/>
        </p:nvPicPr>
        <p:blipFill>
          <a:blip r:embed="rId26" cstate="print">
            <a:extLst>
              <a:ext uri="{ED671465-B7BA-4ABA-F213-33C785548B40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158" name="8D0E958E-7AEB-4D20-157C-6FE9C8D6D439"/>
          <p:cNvPicPr>
            <a:picLocks noChangeAspect="1"/>
          </p:cNvPicPr>
          <p:nvPr/>
        </p:nvPicPr>
        <p:blipFill>
          <a:blip r:embed="rId26" cstate="print">
            <a:extLst>
              <a:ext uri="{013DDFEF-AFCE-4255-2A25-A580CF9350CA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159" name="1C1AC24F-0DF1-418A-F3C4-A2EDF21E0FB9"/>
          <p:cNvPicPr>
            <a:picLocks noChangeAspect="1"/>
          </p:cNvPicPr>
          <p:nvPr/>
        </p:nvPicPr>
        <p:blipFill>
          <a:blip r:embed="rId32" cstate="print">
            <a:extLst>
              <a:ext uri="{8AEEDBCB-2A0F-4F6A-45CE-D1FBFD6DA6D3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5AF4BA93-4A25-428E-00F2-4AD9A2654B46}"/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0" name="2C43082E-E89F-4DF2-E5E7-7D6CEEF1858F"/>
          <p:cNvPicPr>
            <a:picLocks noChangeAspect="1"/>
          </p:cNvPicPr>
          <p:nvPr/>
        </p:nvPicPr>
        <p:blipFill>
          <a:blip r:embed="rId2" cstate="print">
            <a:extLst>
              <a:ext uri="{68CAB13E-AF41-4C58-1E63-3D08CB56D115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701" name="6D778CB8-98FF-4EFC-8644-014CF238E569"/>
          <p:cNvPicPr>
            <a:picLocks noChangeAspect="1"/>
          </p:cNvPicPr>
          <p:nvPr/>
        </p:nvPicPr>
        <p:blipFill>
          <a:blip r:embed="rId3" cstate="print">
            <a:extLst>
              <a:ext uri="{1F81B3C5-ACBF-4A8D-1FB0-D773B416B34F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702" name="6F48E27F-BD6B-4B15-E078-0F50C138C087"/>
          <p:cNvPicPr>
            <a:picLocks noChangeAspect="1"/>
          </p:cNvPicPr>
          <p:nvPr/>
        </p:nvPicPr>
        <p:blipFill>
          <a:blip r:embed="rId4" cstate="print">
            <a:extLst>
              <a:ext uri="{DA9BBC9F-0A88-40CE-46D8-69CBDBA21EAD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703" name="1AD5E208-6DBA-45BB-A1E2-3AC77B4F419F"/>
          <p:cNvPicPr>
            <a:picLocks noChangeAspect="1"/>
          </p:cNvPicPr>
          <p:nvPr/>
        </p:nvPicPr>
        <p:blipFill>
          <a:blip r:embed="rId5" cstate="print">
            <a:extLst>
              <a:ext uri="{27FCD591-89EA-451E-FCCF-DFFA3FC37AF6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704" name="380527F9-ED03-4715-5343-DE5258092837"/>
          <p:cNvPicPr>
            <a:picLocks noChangeAspect="1"/>
          </p:cNvPicPr>
          <p:nvPr/>
        </p:nvPicPr>
        <p:blipFill>
          <a:blip r:embed="rId6" cstate="print">
            <a:extLst>
              <a:ext uri="{1FB8ECA2-58CE-42C4-F9D4-4124E9F0DFCD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705" name="3DE2A4CB-202A-4F79-5FC1-137D7A6CA17B"/>
          <p:cNvPicPr>
            <a:picLocks noChangeAspect="1"/>
          </p:cNvPicPr>
          <p:nvPr/>
        </p:nvPicPr>
        <p:blipFill>
          <a:blip r:embed="rId7" cstate="print">
            <a:extLst>
              <a:ext uri="{0FDA5BC4-E53F-4555-B5D1-A0048F2D5344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706" name="656A55EA-DBA0-4F23-A5F5-E0229C2CD964"/>
          <p:cNvPicPr>
            <a:picLocks noChangeAspect="1"/>
          </p:cNvPicPr>
          <p:nvPr/>
        </p:nvPicPr>
        <p:blipFill>
          <a:blip r:embed="rId8" cstate="print">
            <a:extLst>
              <a:ext uri="{9843FAC9-CC29-419A-D6F3-291CAD0F755F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707" name="3233E786-8CF8-4D27-126A-6E05CA2C6188"/>
          <p:cNvPicPr>
            <a:picLocks noChangeAspect="1"/>
          </p:cNvPicPr>
          <p:nvPr/>
        </p:nvPicPr>
        <p:blipFill>
          <a:blip r:embed="rId9" cstate="print">
            <a:extLst>
              <a:ext uri="{124E1096-3D99-4C4E-A256-79950EA02F87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708" name="A25E06E1-1518-4168-E19C-DA36CF62077C"/>
          <p:cNvPicPr>
            <a:picLocks noChangeAspect="1"/>
          </p:cNvPicPr>
          <p:nvPr/>
        </p:nvPicPr>
        <p:blipFill>
          <a:blip r:embed="rId10" cstate="print">
            <a:extLst>
              <a:ext uri="{07C59C0B-C0B5-4D29-CDEA-66D6E1BF817C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709" name="DA06EEC9-A215-4AC3-FE1B-11067590E53F"/>
          <p:cNvPicPr>
            <a:picLocks noChangeAspect="1"/>
          </p:cNvPicPr>
          <p:nvPr/>
        </p:nvPicPr>
        <p:blipFill>
          <a:blip r:embed="rId11" cstate="print">
            <a:extLst>
              <a:ext uri="{7DC55BBD-2ED6-4C88-543A-2850483F4A47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710" name="91C73ECF-EC9D-4BB5-E1DE-94B715A1747A"/>
          <p:cNvPicPr>
            <a:picLocks noChangeAspect="1"/>
          </p:cNvPicPr>
          <p:nvPr/>
        </p:nvPicPr>
        <p:blipFill>
          <a:blip r:embed="rId12" cstate="print">
            <a:extLst>
              <a:ext uri="{568E25AA-7E48-4939-EC5E-F735B87A3F82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711" name="9EF89233-8413-4A94-68AC-E08F64965B81"/>
          <p:cNvPicPr>
            <a:picLocks noChangeAspect="1"/>
          </p:cNvPicPr>
          <p:nvPr/>
        </p:nvPicPr>
        <p:blipFill>
          <a:blip r:embed="rId13" cstate="print">
            <a:extLst>
              <a:ext uri="{EADC85F4-DE74-4ED2-25DC-44BCBF205FCD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1712" name="B93AB167-DE33-4192-5FBA-A4B2754A25A9"/>
          <p:cNvPicPr>
            <a:picLocks noChangeAspect="1"/>
          </p:cNvPicPr>
          <p:nvPr/>
        </p:nvPicPr>
        <p:blipFill>
          <a:blip r:embed="rId14" cstate="print">
            <a:extLst>
              <a:ext uri="{C650E3E8-C42F-46F1-DF55-8497A2F5DAFD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1713" name="973C6C60-5D05-4145-D55D-A2E8704634B1"/>
          <p:cNvPicPr>
            <a:picLocks noChangeAspect="1"/>
          </p:cNvPicPr>
          <p:nvPr/>
        </p:nvPicPr>
        <p:blipFill>
          <a:blip r:embed="rId15" cstate="print">
            <a:extLst>
              <a:ext uri="{5DFD42B1-492A-455D-FD94-6D07D9621396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1714" name="91025376-A37E-4CB1-588C-3227F21D6AED"/>
          <p:cNvPicPr>
            <a:picLocks noChangeAspect="1"/>
          </p:cNvPicPr>
          <p:nvPr/>
        </p:nvPicPr>
        <p:blipFill>
          <a:blip r:embed="rId16" cstate="print">
            <a:extLst>
              <a:ext uri="{291BDD78-9EEE-4747-179B-A9EC3D96D28E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1715" name="FFDECB28-BB2A-4828-8618-B3C4C23CBD40"/>
          <p:cNvPicPr>
            <a:picLocks noChangeAspect="1"/>
          </p:cNvPicPr>
          <p:nvPr/>
        </p:nvPicPr>
        <p:blipFill>
          <a:blip r:embed="rId17" cstate="print">
            <a:extLst>
              <a:ext uri="{9032044F-60AD-4245-9DBB-ADBB884605DC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1716" name="73DFA600-38F0-48FC-67C6-117EBBFCF94E"/>
          <p:cNvPicPr>
            <a:picLocks noChangeAspect="1"/>
          </p:cNvPicPr>
          <p:nvPr/>
        </p:nvPicPr>
        <p:blipFill>
          <a:blip r:embed="rId18" cstate="print">
            <a:extLst>
              <a:ext uri="{82FFEAE8-E13D-4980-B88B-62C02FA366FE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1717" name="5F2C2F46-CB6B-4AD0-B89F-2A5EB838C6CD"/>
          <p:cNvPicPr>
            <a:picLocks noChangeAspect="1"/>
          </p:cNvPicPr>
          <p:nvPr/>
        </p:nvPicPr>
        <p:blipFill>
          <a:blip r:embed="rId19" cstate="print">
            <a:extLst>
              <a:ext uri="{9E6CF696-039D-4290-8D53-F423A429F71F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1718" name="8653D520-5668-4CF2-509F-98D183864314"/>
          <p:cNvPicPr>
            <a:picLocks noChangeAspect="1"/>
          </p:cNvPicPr>
          <p:nvPr/>
        </p:nvPicPr>
        <p:blipFill>
          <a:blip r:embed="rId20" cstate="print">
            <a:extLst>
              <a:ext uri="{DD27870E-507C-4E33-EB65-B79FC6056987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1719" name="82080EB3-2BB4-489C-1551-8720CFBB8F49"/>
          <p:cNvPicPr>
            <a:picLocks noChangeAspect="1"/>
          </p:cNvPicPr>
          <p:nvPr/>
        </p:nvPicPr>
        <p:blipFill>
          <a:blip r:embed="rId21" cstate="print">
            <a:extLst>
              <a:ext uri="{69C95F23-AF94-461A-EEC6-FE8F4D5A7A1E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1720" name="40D8573C-D8E7-4584-AEAE-2FF5BFB0FBF9"/>
          <p:cNvPicPr>
            <a:picLocks noChangeAspect="1"/>
          </p:cNvPicPr>
          <p:nvPr/>
        </p:nvPicPr>
        <p:blipFill>
          <a:blip r:embed="rId22" cstate="print">
            <a:extLst>
              <a:ext uri="{B6E5C801-9468-431B-0842-3959E30B6E86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1721" name="TextBox1721"/>
          <p:cNvSpPr txBox="1"/>
          <p:nvPr/>
        </p:nvSpPr>
        <p:spPr>
          <a:xfrm>
            <a:off x="1153588" y="579163"/>
            <a:ext cx="22860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0000"/>
              </a:lnSpc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Table: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Individual</a:t>
            </a:r>
            <a:r>
              <a:rPr lang="en-US" altLang="zh-CN" sz="9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s’</a:t>
            </a:r>
            <a:r>
              <a:rPr lang="en-US" altLang="zh-CN" sz="950" kern="0" spc="8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9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9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Rank</a:t>
            </a:r>
          </a:p>
        </p:txBody>
      </p:sp>
      <p:pic>
        <p:nvPicPr>
          <p:cNvPr id="1722" name="E82791A0-A56D-4F71-E994-B94C9B3DFB50"/>
          <p:cNvPicPr>
            <a:picLocks noChangeAspect="1"/>
          </p:cNvPicPr>
          <p:nvPr/>
        </p:nvPicPr>
        <p:blipFill>
          <a:blip r:embed="rId23" cstate="print">
            <a:extLst>
              <a:ext uri="{360F96FB-D071-482C-7056-9A20C518F2B6}"/>
            </a:extLst>
          </a:blip>
          <a:stretch>
            <a:fillRect/>
          </a:stretch>
        </p:blipFill>
        <p:spPr>
          <a:xfrm>
            <a:off x="276415" y="989025"/>
            <a:ext cx="4019550" cy="19050"/>
          </a:xfrm>
          <a:prstGeom prst="rect">
            <a:avLst/>
          </a:prstGeom>
        </p:spPr>
      </p:pic>
      <p:sp>
        <p:nvSpPr>
          <p:cNvPr id="1723" name="TextBox1723"/>
          <p:cNvSpPr txBox="1"/>
          <p:nvPr/>
        </p:nvSpPr>
        <p:spPr>
          <a:xfrm>
            <a:off x="1765389" y="1034862"/>
            <a:ext cx="279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88700" eaLnBrk="0">
              <a:lnSpc>
                <a:spcPct val="10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  <a:r>
              <a:rPr lang="en-US" altLang="zh-CN" sz="600" kern="0" spc="6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</a:p>
        </p:txBody>
      </p:sp>
      <p:sp>
        <p:nvSpPr>
          <p:cNvPr id="1724" name="TextBox1724"/>
          <p:cNvSpPr txBox="1"/>
          <p:nvPr/>
        </p:nvSpPr>
        <p:spPr>
          <a:xfrm>
            <a:off x="3074335" y="1034862"/>
            <a:ext cx="279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89178" eaLnBrk="0">
              <a:lnSpc>
                <a:spcPct val="10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</a:t>
            </a:r>
            <a:r>
              <a:rPr lang="en-US" altLang="zh-CN" sz="600" kern="0" spc="6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</a:p>
        </p:txBody>
      </p:sp>
      <p:sp>
        <p:nvSpPr>
          <p:cNvPr id="1725" name="TextBox1725"/>
          <p:cNvSpPr txBox="1"/>
          <p:nvPr/>
        </p:nvSpPr>
        <p:spPr>
          <a:xfrm>
            <a:off x="2199395" y="1034862"/>
            <a:ext cx="279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89815" eaLnBrk="0">
              <a:lnSpc>
                <a:spcPct val="10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  <a:r>
              <a:rPr lang="en-US" altLang="zh-CN" sz="600" kern="0" spc="6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Std</a:t>
            </a:r>
            <a:r>
              <a:rPr lang="en-US" altLang="zh-CN" sz="6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</a:t>
            </a:r>
          </a:p>
        </p:txBody>
      </p:sp>
      <p:sp>
        <p:nvSpPr>
          <p:cNvPr id="1726" name="TextBox1726"/>
          <p:cNvSpPr txBox="1"/>
          <p:nvPr/>
        </p:nvSpPr>
        <p:spPr>
          <a:xfrm>
            <a:off x="3508420" y="1034862"/>
            <a:ext cx="279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90214" eaLnBrk="0">
              <a:lnSpc>
                <a:spcPct val="10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(5)</a:t>
            </a:r>
            <a:r>
              <a:rPr lang="en-US" altLang="zh-CN" sz="600" kern="0" spc="6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Std</a:t>
            </a:r>
            <a:r>
              <a:rPr lang="en-US" altLang="zh-CN" sz="6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</a:t>
            </a:r>
          </a:p>
        </p:txBody>
      </p:sp>
      <p:sp>
        <p:nvSpPr>
          <p:cNvPr id="1727" name="TextBox1727"/>
          <p:cNvSpPr txBox="1"/>
          <p:nvPr/>
        </p:nvSpPr>
        <p:spPr>
          <a:xfrm>
            <a:off x="3909133" y="1034862"/>
            <a:ext cx="3302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116417" eaLnBrk="0">
              <a:lnSpc>
                <a:spcPct val="10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(6)</a:t>
            </a:r>
            <a:r>
              <a:rPr lang="en-US" altLang="zh-CN" sz="600" kern="0" spc="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Coef.</a:t>
            </a:r>
            <a:r>
              <a:rPr lang="en-US" altLang="zh-CN" sz="6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</a:t>
            </a:r>
          </a:p>
        </p:txBody>
      </p:sp>
      <p:sp>
        <p:nvSpPr>
          <p:cNvPr id="1728" name="TextBox1728"/>
          <p:cNvSpPr txBox="1"/>
          <p:nvPr/>
        </p:nvSpPr>
        <p:spPr>
          <a:xfrm>
            <a:off x="2600107" y="1034862"/>
            <a:ext cx="3302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116020" eaLnBrk="0">
              <a:lnSpc>
                <a:spcPct val="10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</a:t>
            </a:r>
            <a:r>
              <a:rPr lang="en-US" altLang="zh-CN" sz="600" kern="0" spc="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Coef.</a:t>
            </a:r>
            <a:r>
              <a:rPr lang="en-US" altLang="zh-CN" sz="6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</a:t>
            </a:r>
          </a:p>
        </p:txBody>
      </p:sp>
      <p:sp>
        <p:nvSpPr>
          <p:cNvPr id="1729" name="TextBox1729"/>
          <p:cNvSpPr txBox="1"/>
          <p:nvPr/>
        </p:nvSpPr>
        <p:spPr>
          <a:xfrm>
            <a:off x="340952" y="1132211"/>
            <a:ext cx="4445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</p:txBody>
      </p:sp>
      <p:pic>
        <p:nvPicPr>
          <p:cNvPr id="1730" name="A188654F-36C1-4E08-8B3E-AA6CBB2707CE"/>
          <p:cNvPicPr>
            <a:picLocks noChangeAspect="1"/>
          </p:cNvPicPr>
          <p:nvPr/>
        </p:nvPicPr>
        <p:blipFill>
          <a:blip r:embed="rId24" cstate="print">
            <a:extLst>
              <a:ext uri="{02288574-8406-48D0-5614-507536F616DE}"/>
            </a:extLst>
          </a:blip>
          <a:stretch>
            <a:fillRect/>
          </a:stretch>
        </p:blipFill>
        <p:spPr>
          <a:xfrm>
            <a:off x="277871" y="1236675"/>
            <a:ext cx="4019550" cy="9525"/>
          </a:xfrm>
          <a:prstGeom prst="rect">
            <a:avLst/>
          </a:prstGeom>
        </p:spPr>
      </p:pic>
      <p:sp>
        <p:nvSpPr>
          <p:cNvPr id="1731" name="TextBox1731"/>
          <p:cNvSpPr txBox="1"/>
          <p:nvPr/>
        </p:nvSpPr>
        <p:spPr>
          <a:xfrm>
            <a:off x="3040165" y="1376974"/>
            <a:ext cx="3429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646" marR="20390" indent="0" algn="ctr" eaLnBrk="0">
              <a:lnSpc>
                <a:spcPct val="9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6.508***</a:t>
            </a:r>
          </a:p>
          <a:p>
            <a:pPr marL="59787" marR="0" indent="0" eaLnBrk="0">
              <a:lnSpc>
                <a:spcPct val="91000"/>
              </a:lnSpc>
              <a:spcBef>
                <a:spcPts val="139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[0.777]</a:t>
            </a:r>
          </a:p>
          <a:p>
            <a:pPr marL="0" marR="0" indent="0" eaLnBrk="0">
              <a:lnSpc>
                <a:spcPct val="92000"/>
              </a:lnSpc>
              <a:spcBef>
                <a:spcPts val="137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11.346***</a:t>
            </a:r>
          </a:p>
          <a:p>
            <a:pPr marL="59787" marR="0" indent="0" eaLnBrk="0">
              <a:lnSpc>
                <a:spcPct val="91000"/>
              </a:lnSpc>
              <a:spcBef>
                <a:spcPts val="134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[0.550]</a:t>
            </a:r>
          </a:p>
          <a:p>
            <a:pPr marL="78375" marR="80843" indent="0" eaLnBrk="0">
              <a:lnSpc>
                <a:spcPct val="96000"/>
              </a:lnSpc>
              <a:spcBef>
                <a:spcPts val="904"/>
              </a:spcBef>
            </a:pPr>
            <a:r>
              <a:rPr lang="en-US" altLang="zh-CN" sz="633" kern="0" spc="105" noProof="0" dirty="0" smtClean="0"/>
              <a:t> </a:t>
            </a:r>
            <a:r>
              <a:rPr lang="en-US" altLang="zh-CN" sz="6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0.417</a:t>
            </a:r>
          </a:p>
        </p:txBody>
      </p:sp>
      <p:sp>
        <p:nvSpPr>
          <p:cNvPr id="1732" name="TextBox1732"/>
          <p:cNvSpPr txBox="1"/>
          <p:nvPr/>
        </p:nvSpPr>
        <p:spPr>
          <a:xfrm>
            <a:off x="3917972" y="1376974"/>
            <a:ext cx="3175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eaLnBrk="0">
              <a:lnSpc>
                <a:spcPct val="9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0.042***</a:t>
            </a:r>
          </a:p>
          <a:p>
            <a:pPr marL="43539" marR="0" indent="0" eaLnBrk="0">
              <a:lnSpc>
                <a:spcPct val="91000"/>
              </a:lnSpc>
              <a:spcBef>
                <a:spcPts val="139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[0.015]</a:t>
            </a:r>
          </a:p>
          <a:p>
            <a:pPr marL="0" marR="0" indent="0" eaLnBrk="0">
              <a:lnSpc>
                <a:spcPct val="92000"/>
              </a:lnSpc>
              <a:spcBef>
                <a:spcPts val="137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0.161***</a:t>
            </a:r>
          </a:p>
          <a:p>
            <a:pPr marL="43539" marR="0" indent="0" eaLnBrk="0">
              <a:lnSpc>
                <a:spcPct val="91000"/>
              </a:lnSpc>
              <a:spcBef>
                <a:spcPts val="134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[0.011]</a:t>
            </a:r>
          </a:p>
          <a:p>
            <a:pPr marL="62366" marR="59975" indent="0" eaLnBrk="0">
              <a:lnSpc>
                <a:spcPct val="96000"/>
              </a:lnSpc>
              <a:spcBef>
                <a:spcPts val="904"/>
              </a:spcBef>
            </a:pPr>
            <a:r>
              <a:rPr lang="en-US" altLang="zh-CN" sz="633" kern="0" spc="107" noProof="0" dirty="0" smtClean="0"/>
              <a:t> </a:t>
            </a:r>
            <a:r>
              <a:rPr lang="en-US" altLang="zh-CN" sz="6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0.075</a:t>
            </a:r>
          </a:p>
        </p:txBody>
      </p:sp>
      <p:sp>
        <p:nvSpPr>
          <p:cNvPr id="1733" name="TextBox1733"/>
          <p:cNvSpPr txBox="1"/>
          <p:nvPr/>
        </p:nvSpPr>
        <p:spPr>
          <a:xfrm>
            <a:off x="3491613" y="1376974"/>
            <a:ext cx="3175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eaLnBrk="0">
              <a:lnSpc>
                <a:spcPct val="9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2.160***</a:t>
            </a:r>
          </a:p>
          <a:p>
            <a:pPr marL="43220" marR="0" indent="0" eaLnBrk="0">
              <a:lnSpc>
                <a:spcPct val="91000"/>
              </a:lnSpc>
              <a:spcBef>
                <a:spcPts val="139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[0.319]</a:t>
            </a:r>
          </a:p>
          <a:p>
            <a:pPr marL="3664" marR="0" indent="0" eaLnBrk="0">
              <a:lnSpc>
                <a:spcPct val="92000"/>
              </a:lnSpc>
              <a:spcBef>
                <a:spcPts val="137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1.806***</a:t>
            </a:r>
          </a:p>
          <a:p>
            <a:pPr marL="43220" marR="0" indent="0" eaLnBrk="0">
              <a:lnSpc>
                <a:spcPct val="91000"/>
              </a:lnSpc>
              <a:spcBef>
                <a:spcPts val="134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[0.226]</a:t>
            </a:r>
          </a:p>
          <a:p>
            <a:pPr marL="61967" marR="60214" indent="0" eaLnBrk="0">
              <a:lnSpc>
                <a:spcPct val="96000"/>
              </a:lnSpc>
              <a:spcBef>
                <a:spcPts val="904"/>
              </a:spcBef>
            </a:pPr>
            <a:r>
              <a:rPr lang="en-US" altLang="zh-CN" sz="633" kern="0" spc="106" noProof="0" dirty="0" smtClean="0"/>
              <a:t> </a:t>
            </a:r>
            <a:r>
              <a:rPr lang="en-US" altLang="zh-CN" sz="60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0.318</a:t>
            </a:r>
          </a:p>
        </p:txBody>
      </p:sp>
      <p:sp>
        <p:nvSpPr>
          <p:cNvPr id="1734" name="TextBox1734"/>
          <p:cNvSpPr txBox="1"/>
          <p:nvPr/>
        </p:nvSpPr>
        <p:spPr>
          <a:xfrm>
            <a:off x="1731857" y="1376974"/>
            <a:ext cx="3429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567" marR="20470" indent="0" algn="ctr" eaLnBrk="0">
              <a:lnSpc>
                <a:spcPct val="9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6.762***</a:t>
            </a:r>
          </a:p>
          <a:p>
            <a:pPr marL="59387" marR="0" indent="0" eaLnBrk="0">
              <a:lnSpc>
                <a:spcPct val="91000"/>
              </a:lnSpc>
              <a:spcBef>
                <a:spcPts val="139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[0.511]</a:t>
            </a:r>
          </a:p>
          <a:p>
            <a:pPr marL="0" marR="0" indent="0" eaLnBrk="0">
              <a:lnSpc>
                <a:spcPct val="92000"/>
              </a:lnSpc>
              <a:spcBef>
                <a:spcPts val="137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11.006***</a:t>
            </a:r>
          </a:p>
          <a:p>
            <a:pPr marL="59387" marR="0" indent="0" eaLnBrk="0">
              <a:lnSpc>
                <a:spcPct val="91000"/>
              </a:lnSpc>
              <a:spcBef>
                <a:spcPts val="134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[0.209]</a:t>
            </a:r>
          </a:p>
          <a:p>
            <a:pPr marL="77737" marR="81560" indent="0" eaLnBrk="0">
              <a:lnSpc>
                <a:spcPct val="96000"/>
              </a:lnSpc>
              <a:spcBef>
                <a:spcPts val="904"/>
              </a:spcBef>
            </a:pPr>
            <a:r>
              <a:rPr lang="en-US" altLang="zh-CN" sz="633" kern="0" spc="73" noProof="0" dirty="0" smtClean="0"/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298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0.372</a:t>
            </a:r>
          </a:p>
        </p:txBody>
      </p:sp>
      <p:sp>
        <p:nvSpPr>
          <p:cNvPr id="1735" name="TextBox1735"/>
          <p:cNvSpPr txBox="1"/>
          <p:nvPr/>
        </p:nvSpPr>
        <p:spPr>
          <a:xfrm>
            <a:off x="2183225" y="1376974"/>
            <a:ext cx="3175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80" indent="0" algn="ctr" eaLnBrk="0">
              <a:lnSpc>
                <a:spcPct val="9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2.049***</a:t>
            </a:r>
          </a:p>
          <a:p>
            <a:pPr marL="42901" marR="0" indent="0" eaLnBrk="0">
              <a:lnSpc>
                <a:spcPct val="91000"/>
              </a:lnSpc>
              <a:spcBef>
                <a:spcPts val="139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[0.320]</a:t>
            </a:r>
          </a:p>
          <a:p>
            <a:pPr marL="3823" marR="0" indent="0" eaLnBrk="0">
              <a:lnSpc>
                <a:spcPct val="92000"/>
              </a:lnSpc>
              <a:spcBef>
                <a:spcPts val="137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1.954***</a:t>
            </a:r>
          </a:p>
          <a:p>
            <a:pPr marL="42901" marR="0" indent="0" eaLnBrk="0">
              <a:lnSpc>
                <a:spcPct val="91000"/>
              </a:lnSpc>
              <a:spcBef>
                <a:spcPts val="134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[0.131]</a:t>
            </a:r>
          </a:p>
          <a:p>
            <a:pPr marL="61330" marR="60931" indent="0" eaLnBrk="0">
              <a:lnSpc>
                <a:spcPct val="96000"/>
              </a:lnSpc>
              <a:spcBef>
                <a:spcPts val="904"/>
              </a:spcBef>
            </a:pPr>
            <a:r>
              <a:rPr lang="en-US" altLang="zh-CN" sz="633" kern="0" spc="75" noProof="0" dirty="0" smtClean="0"/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298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0.122</a:t>
            </a:r>
          </a:p>
        </p:txBody>
      </p:sp>
      <p:sp>
        <p:nvSpPr>
          <p:cNvPr id="1736" name="TextBox1736"/>
          <p:cNvSpPr txBox="1"/>
          <p:nvPr/>
        </p:nvSpPr>
        <p:spPr>
          <a:xfrm>
            <a:off x="2609664" y="1376974"/>
            <a:ext cx="3175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0390" marR="20470" indent="0" algn="ctr" eaLnBrk="0">
              <a:lnSpc>
                <a:spcPct val="9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0.037**</a:t>
            </a:r>
          </a:p>
          <a:p>
            <a:pPr marL="43140" marR="0" indent="0" eaLnBrk="0">
              <a:lnSpc>
                <a:spcPct val="91000"/>
              </a:lnSpc>
              <a:spcBef>
                <a:spcPts val="139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[0.016]</a:t>
            </a:r>
          </a:p>
          <a:p>
            <a:pPr marL="0" marR="0" indent="0" eaLnBrk="0">
              <a:lnSpc>
                <a:spcPct val="92000"/>
              </a:lnSpc>
              <a:spcBef>
                <a:spcPts val="137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0.169***</a:t>
            </a:r>
          </a:p>
          <a:p>
            <a:pPr marL="43140" marR="0" indent="0" eaLnBrk="0">
              <a:lnSpc>
                <a:spcPct val="91000"/>
              </a:lnSpc>
              <a:spcBef>
                <a:spcPts val="134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[0.007]</a:t>
            </a:r>
          </a:p>
          <a:p>
            <a:pPr marL="61728" marR="60692" indent="0" eaLnBrk="0">
              <a:lnSpc>
                <a:spcPct val="96000"/>
              </a:lnSpc>
              <a:spcBef>
                <a:spcPts val="904"/>
              </a:spcBef>
            </a:pPr>
            <a:r>
              <a:rPr lang="en-US" altLang="zh-CN" sz="633" kern="0" spc="75" noProof="0" dirty="0" smtClean="0"/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298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0.017</a:t>
            </a:r>
          </a:p>
        </p:txBody>
      </p:sp>
      <p:sp>
        <p:nvSpPr>
          <p:cNvPr id="1737" name="TextBox1737"/>
          <p:cNvSpPr txBox="1"/>
          <p:nvPr/>
        </p:nvSpPr>
        <p:spPr>
          <a:xfrm>
            <a:off x="335696" y="1376974"/>
            <a:ext cx="5207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6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</a:p>
          <a:p>
            <a:pPr marL="2947" marR="0" indent="0" eaLnBrk="0">
              <a:lnSpc>
                <a:spcPct val="91000"/>
              </a:lnSpc>
              <a:spcBef>
                <a:spcPts val="905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Constant</a:t>
            </a:r>
          </a:p>
          <a:p>
            <a:pPr marL="5416" marR="75985" indent="-3186" eaLnBrk="0">
              <a:lnSpc>
                <a:spcPct val="101000"/>
              </a:lnSpc>
              <a:spcBef>
                <a:spcPts val="1672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</p:txBody>
      </p:sp>
      <p:pic>
        <p:nvPicPr>
          <p:cNvPr id="1738" name="A7C19860-E234-4F97-4C52-7778A3EEF159"/>
          <p:cNvPicPr>
            <a:picLocks noChangeAspect="1"/>
          </p:cNvPicPr>
          <p:nvPr/>
        </p:nvPicPr>
        <p:blipFill>
          <a:blip r:embed="rId25" cstate="print">
            <a:extLst>
              <a:ext uri="{1F1C7868-CAEA-4B5C-9AF9-CDF6A747DE2A}"/>
            </a:extLst>
          </a:blip>
          <a:stretch>
            <a:fillRect/>
          </a:stretch>
        </p:blipFill>
        <p:spPr>
          <a:xfrm>
            <a:off x="277871" y="2065350"/>
            <a:ext cx="4019550" cy="9525"/>
          </a:xfrm>
          <a:prstGeom prst="rect">
            <a:avLst/>
          </a:prstGeom>
        </p:spPr>
      </p:pic>
      <p:sp>
        <p:nvSpPr>
          <p:cNvPr id="1739" name="TextBox1739"/>
          <p:cNvSpPr txBox="1"/>
          <p:nvPr/>
        </p:nvSpPr>
        <p:spPr>
          <a:xfrm>
            <a:off x="254566" y="2108481"/>
            <a:ext cx="4038600" cy="787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2484" marR="0" indent="0" eaLnBrk="0">
              <a:lnSpc>
                <a:spcPct val="91000"/>
              </a:lnSpc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60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6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6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</a:p>
          <a:p>
            <a:pPr marL="84076" marR="0" indent="0" eaLnBrk="0">
              <a:lnSpc>
                <a:spcPct val="91000"/>
              </a:lnSpc>
              <a:spcBef>
                <a:spcPts val="139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60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6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6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0.01,</a:t>
            </a:r>
            <a:r>
              <a:rPr lang="en-US" altLang="zh-CN" sz="6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60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6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60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0.05,</a:t>
            </a:r>
            <a:r>
              <a:rPr lang="en-US" altLang="zh-CN" sz="6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6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6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6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</a:t>
            </a:r>
          </a:p>
          <a:p>
            <a:pPr marL="0" marR="0" indent="0" algn="just" eaLnBrk="0">
              <a:lnSpc>
                <a:spcPct val="97000"/>
              </a:lnSpc>
              <a:spcBef>
                <a:spcPts val="131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cross-sectional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5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first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second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moments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individual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ks’</a:t>
            </a:r>
            <a:r>
              <a:rPr lang="en-US" altLang="zh-CN" sz="550" kern="0" spc="-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assets.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expressed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trillion</a:t>
            </a:r>
            <a:r>
              <a:rPr lang="en-US" altLang="zh-CN" sz="550" kern="0" spc="3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dollars.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represents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period.</a:t>
            </a:r>
            <a:r>
              <a:rPr lang="en-US" altLang="zh-CN" sz="5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Std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deviation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period.</a:t>
            </a:r>
            <a:r>
              <a:rPr lang="en-US" altLang="zh-CN" sz="55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Coef.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ratio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Std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Average.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reported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(columns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1-3),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largest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size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(columns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4-6).</a:t>
            </a:r>
            <a:r>
              <a:rPr lang="en-US" altLang="zh-CN" sz="5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Source: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IQ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Bloomberg.</a:t>
            </a:r>
          </a:p>
        </p:txBody>
      </p:sp>
      <p:sp>
        <p:nvSpPr>
          <p:cNvPr id="1740" name="TextBox1740"/>
          <p:cNvSpPr txBox="1"/>
          <p:nvPr/>
        </p:nvSpPr>
        <p:spPr>
          <a:xfrm>
            <a:off x="4355745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3/20</a:t>
            </a:r>
          </a:p>
        </p:txBody>
      </p:sp>
      <p:pic>
        <p:nvPicPr>
          <p:cNvPr id="1741" name="1814AEDC-2875-4360-D3FA-D4C1DEFDE4AC"/>
          <p:cNvPicPr>
            <a:picLocks noChangeAspect="1"/>
          </p:cNvPicPr>
          <p:nvPr/>
        </p:nvPicPr>
        <p:blipFill>
          <a:blip r:embed="rId26" cstate="print">
            <a:extLst>
              <a:ext uri="{AF311818-515D-454D-505D-FA2C741072C8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742" name="2EFE7E81-E80F-4EC9-BCAB-809814CE7857"/>
          <p:cNvPicPr>
            <a:picLocks noChangeAspect="1"/>
          </p:cNvPicPr>
          <p:nvPr/>
        </p:nvPicPr>
        <p:blipFill>
          <a:blip r:embed="rId27" cstate="print">
            <a:extLst>
              <a:ext uri="{85DA0CA9-914D-40D8-6960-2AD21C89D8EA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743" name="10896455-D850-4C50-8078-5B34A77EFB94"/>
          <p:cNvPicPr>
            <a:picLocks noChangeAspect="1"/>
          </p:cNvPicPr>
          <p:nvPr/>
        </p:nvPicPr>
        <p:blipFill>
          <a:blip r:embed="rId27" cstate="print">
            <a:extLst>
              <a:ext uri="{AA1B45D4-B61C-4E7E-80C0-F06F32397F40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744" name="6E594B35-7DA6-4066-C9EC-C41E127E1392"/>
          <p:cNvPicPr>
            <a:picLocks noChangeAspect="1"/>
          </p:cNvPicPr>
          <p:nvPr/>
        </p:nvPicPr>
        <p:blipFill>
          <a:blip r:embed="rId26" cstate="print">
            <a:extLst>
              <a:ext uri="{844FA07A-60F1-4E13-D75C-40CC02D15D1D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745" name="98D1ED8E-A651-4347-4166-E7B3925565D7"/>
          <p:cNvPicPr>
            <a:picLocks noChangeAspect="1"/>
          </p:cNvPicPr>
          <p:nvPr/>
        </p:nvPicPr>
        <p:blipFill>
          <a:blip r:embed="rId26" cstate="print">
            <a:extLst>
              <a:ext uri="{F301B1A2-992B-488B-441F-84A46B668D4F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746" name="A34C9836-7427-4E66-7A9B-D7359D9C1621"/>
          <p:cNvPicPr>
            <a:picLocks noChangeAspect="1"/>
          </p:cNvPicPr>
          <p:nvPr/>
        </p:nvPicPr>
        <p:blipFill>
          <a:blip r:embed="rId27" cstate="print">
            <a:extLst>
              <a:ext uri="{5F56D80A-3C2B-40A6-743E-222790BE5877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1747" name="1098BC4E-1E94-4F42-16C0-2D8F0C5A7562"/>
          <p:cNvPicPr>
            <a:picLocks noChangeAspect="1"/>
          </p:cNvPicPr>
          <p:nvPr/>
        </p:nvPicPr>
        <p:blipFill>
          <a:blip r:embed="rId28" cstate="print">
            <a:extLst>
              <a:ext uri="{B79380A2-6739-431E-1BB3-8DE2A27BFD57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1748" name="5AD31F85-B805-458C-4809-579ED47C85EF"/>
          <p:cNvPicPr>
            <a:picLocks noChangeAspect="1"/>
          </p:cNvPicPr>
          <p:nvPr/>
        </p:nvPicPr>
        <p:blipFill>
          <a:blip r:embed="rId29" cstate="print">
            <a:extLst>
              <a:ext uri="{EA3E7CB6-B6C0-476D-E544-323FFC3C22CE}"/>
            </a:extLst>
          </a:blip>
          <a:stretch>
            <a:fillRect/>
          </a:stretch>
        </p:blipFill>
        <p:spPr>
          <a:xfrm>
            <a:off x="240398" y="2951176"/>
            <a:ext cx="304800" cy="142875"/>
          </a:xfrm>
          <a:prstGeom prst="rect">
            <a:avLst/>
          </a:prstGeom>
        </p:spPr>
      </p:pic>
      <p:pic>
        <p:nvPicPr>
          <p:cNvPr id="1749" name="E9BFB7CF-5D96-4AB5-5BD3-C09D2C114E76"/>
          <p:cNvPicPr>
            <a:picLocks noChangeAspect="1"/>
          </p:cNvPicPr>
          <p:nvPr/>
        </p:nvPicPr>
        <p:blipFill>
          <a:blip r:embed="rId26" cstate="print">
            <a:extLst>
              <a:ext uri="{E2F5D9AB-14F9-4D61-7D26-948420FF0984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1750" name="33FCBCFB-5207-4550-69F4-A1D5A6A7A843"/>
          <p:cNvPicPr>
            <a:picLocks noChangeAspect="1"/>
          </p:cNvPicPr>
          <p:nvPr/>
        </p:nvPicPr>
        <p:blipFill>
          <a:blip r:embed="rId26" cstate="print">
            <a:extLst>
              <a:ext uri="{33DA5A47-42E2-4F6A-6AEE-987E4D2EE23F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1751" name="677FDCBC-DFBB-43E7-D056-43758CF100CE"/>
          <p:cNvPicPr>
            <a:picLocks noChangeAspect="1"/>
          </p:cNvPicPr>
          <p:nvPr/>
        </p:nvPicPr>
        <p:blipFill>
          <a:blip r:embed="rId27" cstate="print">
            <a:extLst>
              <a:ext uri="{1A26E807-FE1C-43B3-E390-59B3FDFB0C8A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1752" name="1C098F7B-3172-483D-0E3E-70A10E67F688"/>
          <p:cNvPicPr>
            <a:picLocks noChangeAspect="1"/>
          </p:cNvPicPr>
          <p:nvPr/>
        </p:nvPicPr>
        <p:blipFill>
          <a:blip r:embed="rId27" cstate="print">
            <a:extLst>
              <a:ext uri="{72BC4B4A-1AD9-47F6-235A-C7D1DEF60860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1753" name="931D9D40-71E1-43EE-0861-EC66D528FD62"/>
          <p:cNvPicPr>
            <a:picLocks noChangeAspect="1"/>
          </p:cNvPicPr>
          <p:nvPr/>
        </p:nvPicPr>
        <p:blipFill>
          <a:blip r:embed="rId26" cstate="print">
            <a:extLst>
              <a:ext uri="{71F50986-679F-4791-A647-7C4D3E2BCF46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1754" name="A0D4FE86-7984-4703-375F-4D75D4037206"/>
          <p:cNvPicPr>
            <a:picLocks noChangeAspect="1"/>
          </p:cNvPicPr>
          <p:nvPr/>
        </p:nvPicPr>
        <p:blipFill>
          <a:blip r:embed="rId26" cstate="print">
            <a:extLst>
              <a:ext uri="{C77DE302-B5FB-4D0E-1422-B276BA932E0B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1755" name="8CE94488-9B25-4A33-9DED-8B3B7F6427CB"/>
          <p:cNvPicPr>
            <a:picLocks noChangeAspect="1"/>
          </p:cNvPicPr>
          <p:nvPr/>
        </p:nvPicPr>
        <p:blipFill>
          <a:blip r:embed="rId27" cstate="print">
            <a:extLst>
              <a:ext uri="{3B6DC2BC-5E9A-4644-B8D7-4BBD939E552E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1756" name="52EF2DD5-F800-41C3-ED73-92254D3BFE92"/>
          <p:cNvPicPr>
            <a:picLocks noChangeAspect="1"/>
          </p:cNvPicPr>
          <p:nvPr/>
        </p:nvPicPr>
        <p:blipFill>
          <a:blip r:embed="rId26" cstate="print">
            <a:extLst>
              <a:ext uri="{4982FBFE-3A32-424E-22D1-BEC12C2D8565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1757" name="94C2B75C-4369-492B-91EB-C74074F5886B"/>
          <p:cNvPicPr>
            <a:picLocks noChangeAspect="1"/>
          </p:cNvPicPr>
          <p:nvPr/>
        </p:nvPicPr>
        <p:blipFill>
          <a:blip r:embed="rId26" cstate="print">
            <a:extLst>
              <a:ext uri="{087C069D-2415-4EBA-B359-923581837DF4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1758" name="6D7AC50D-AF29-4AC9-DA11-8AD43693920F"/>
          <p:cNvPicPr>
            <a:picLocks noChangeAspect="1"/>
          </p:cNvPicPr>
          <p:nvPr/>
        </p:nvPicPr>
        <p:blipFill>
          <a:blip r:embed="rId27" cstate="print">
            <a:extLst>
              <a:ext uri="{1B623DDD-9090-43F2-8BBC-8B540E5AAFFB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1759" name="7700DEAD-D049-488F-29DD-7600E0988414"/>
          <p:cNvPicPr>
            <a:picLocks noChangeAspect="1"/>
          </p:cNvPicPr>
          <p:nvPr/>
        </p:nvPicPr>
        <p:blipFill>
          <a:blip r:embed="rId26" cstate="print">
            <a:extLst>
              <a:ext uri="{D5B98370-6012-4D08-E127-6DC30EF4262B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1760" name="0B9CA954-5535-4749-A987-77289B7664B0"/>
          <p:cNvPicPr>
            <a:picLocks noChangeAspect="1"/>
          </p:cNvPicPr>
          <p:nvPr/>
        </p:nvPicPr>
        <p:blipFill>
          <a:blip r:embed="rId26" cstate="print">
            <a:extLst>
              <a:ext uri="{40C4AA05-7814-4FF9-3ED6-D897680FC4EF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1761" name="ACA5424C-CED7-45E7-274B-0B8E62A8F5EA"/>
          <p:cNvPicPr>
            <a:picLocks noChangeAspect="1"/>
          </p:cNvPicPr>
          <p:nvPr/>
        </p:nvPicPr>
        <p:blipFill>
          <a:blip r:embed="rId27" cstate="print">
            <a:extLst>
              <a:ext uri="{AADF485A-934A-425E-A5B8-78050EA1CCBB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1762" name="18989D5B-3AA1-43F1-6E7A-AD255498C4A5"/>
          <p:cNvPicPr>
            <a:picLocks noChangeAspect="1"/>
          </p:cNvPicPr>
          <p:nvPr/>
        </p:nvPicPr>
        <p:blipFill>
          <a:blip r:embed="rId27" cstate="print">
            <a:extLst>
              <a:ext uri="{E8B2A2F4-98BF-4490-9B42-42F80AF21E73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1763" name="17FEFB87-1E2E-4CCE-E002-14AED8C9397D"/>
          <p:cNvPicPr>
            <a:picLocks noChangeAspect="1"/>
          </p:cNvPicPr>
          <p:nvPr/>
        </p:nvPicPr>
        <p:blipFill>
          <a:blip r:embed="rId30" cstate="print">
            <a:extLst>
              <a:ext uri="{5568A27D-18A1-413E-4322-AAD094CC7D9D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5E6DDE68-5BA3-4B3D-523E-88B166170138}"/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4" name="A3926AA5-B4D2-48A4-F41D-021A9FECE730"/>
          <p:cNvPicPr>
            <a:picLocks noChangeAspect="1"/>
          </p:cNvPicPr>
          <p:nvPr/>
        </p:nvPicPr>
        <p:blipFill>
          <a:blip r:embed="rId2" cstate="print">
            <a:extLst>
              <a:ext uri="{6736FC29-EAEE-4142-7F69-71C0793B9F13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765" name="6920AF9E-3CC7-48DE-6B2B-96BE0F19FD2B"/>
          <p:cNvPicPr>
            <a:picLocks noChangeAspect="1"/>
          </p:cNvPicPr>
          <p:nvPr/>
        </p:nvPicPr>
        <p:blipFill>
          <a:blip r:embed="rId3" cstate="print">
            <a:extLst>
              <a:ext uri="{621C2F4C-F70B-4588-85E4-4420E36C0865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766" name="37B17176-85D6-4AE4-5372-6922804D8B29"/>
          <p:cNvPicPr>
            <a:picLocks noChangeAspect="1"/>
          </p:cNvPicPr>
          <p:nvPr/>
        </p:nvPicPr>
        <p:blipFill>
          <a:blip r:embed="rId4" cstate="print">
            <a:extLst>
              <a:ext uri="{44BEAF8D-8393-4644-EAC8-188260A8F2A3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767" name="C3DE7025-36A6-4B57-D352-29E417A20143"/>
          <p:cNvPicPr>
            <a:picLocks noChangeAspect="1"/>
          </p:cNvPicPr>
          <p:nvPr/>
        </p:nvPicPr>
        <p:blipFill>
          <a:blip r:embed="rId5" cstate="print">
            <a:extLst>
              <a:ext uri="{249A782C-C444-4DF4-9D88-173AE0E49C29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768" name="E514C825-1704-4D16-40EF-645DACD706FB"/>
          <p:cNvPicPr>
            <a:picLocks noChangeAspect="1"/>
          </p:cNvPicPr>
          <p:nvPr/>
        </p:nvPicPr>
        <p:blipFill>
          <a:blip r:embed="rId6" cstate="print">
            <a:extLst>
              <a:ext uri="{144AEB09-9809-4FF0-DB5C-03CFFE7A040D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769" name="44D41173-A795-4FDD-997E-5195377DAF5F"/>
          <p:cNvPicPr>
            <a:picLocks noChangeAspect="1"/>
          </p:cNvPicPr>
          <p:nvPr/>
        </p:nvPicPr>
        <p:blipFill>
          <a:blip r:embed="rId7" cstate="print">
            <a:extLst>
              <a:ext uri="{A1E5DEE0-C652-48FE-2B09-AE727645DD62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770" name="415820B0-7C43-436F-9BCF-5E6B917163C7"/>
          <p:cNvPicPr>
            <a:picLocks noChangeAspect="1"/>
          </p:cNvPicPr>
          <p:nvPr/>
        </p:nvPicPr>
        <p:blipFill>
          <a:blip r:embed="rId8" cstate="print">
            <a:extLst>
              <a:ext uri="{451B684E-12B6-442D-8742-E3C68009918E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771" name="FFBB0334-D8FB-474B-76BE-3A2D0AAEA181"/>
          <p:cNvPicPr>
            <a:picLocks noChangeAspect="1"/>
          </p:cNvPicPr>
          <p:nvPr/>
        </p:nvPicPr>
        <p:blipFill>
          <a:blip r:embed="rId9" cstate="print">
            <a:extLst>
              <a:ext uri="{EFEC3018-9F5B-4F58-9DF0-D572C25C6B2F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772" name="55B3DC70-D841-4F33-0921-85C10FDB5A0D"/>
          <p:cNvPicPr>
            <a:picLocks noChangeAspect="1"/>
          </p:cNvPicPr>
          <p:nvPr/>
        </p:nvPicPr>
        <p:blipFill>
          <a:blip r:embed="rId10" cstate="print">
            <a:extLst>
              <a:ext uri="{40466B3B-A01F-4D9B-D06A-9B98B3FF2B7C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773" name="C668A7AA-043E-4D27-DD19-CC80AFA4B61B"/>
          <p:cNvPicPr>
            <a:picLocks noChangeAspect="1"/>
          </p:cNvPicPr>
          <p:nvPr/>
        </p:nvPicPr>
        <p:blipFill>
          <a:blip r:embed="rId11" cstate="print">
            <a:extLst>
              <a:ext uri="{B742BB57-5D22-4E0E-2092-A6541B13334E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774" name="73940115-97EA-4639-8F0A-F30898BA967F"/>
          <p:cNvPicPr>
            <a:picLocks noChangeAspect="1"/>
          </p:cNvPicPr>
          <p:nvPr/>
        </p:nvPicPr>
        <p:blipFill>
          <a:blip r:embed="rId12" cstate="print">
            <a:extLst>
              <a:ext uri="{BACDEA32-7BC2-48AB-D8D7-7A80CC8CA495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775" name="84A98CB0-BEAA-49A7-2B7A-83E37836F00C"/>
          <p:cNvPicPr>
            <a:picLocks noChangeAspect="1"/>
          </p:cNvPicPr>
          <p:nvPr/>
        </p:nvPicPr>
        <p:blipFill>
          <a:blip r:embed="rId13" cstate="print">
            <a:extLst>
              <a:ext uri="{E1BAA1AA-B00D-4C43-DE49-CD512D82A319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1776" name="29C93582-C1BF-47C3-5CF0-A8808E14061D"/>
          <p:cNvPicPr>
            <a:picLocks noChangeAspect="1"/>
          </p:cNvPicPr>
          <p:nvPr/>
        </p:nvPicPr>
        <p:blipFill>
          <a:blip r:embed="rId14" cstate="print">
            <a:extLst>
              <a:ext uri="{2E8D8DBB-C3C1-402D-8786-C56E519B6CAD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1777" name="A134BC0C-6885-4672-3D4F-79B2AECAF182"/>
          <p:cNvPicPr>
            <a:picLocks noChangeAspect="1"/>
          </p:cNvPicPr>
          <p:nvPr/>
        </p:nvPicPr>
        <p:blipFill>
          <a:blip r:embed="rId15" cstate="print">
            <a:extLst>
              <a:ext uri="{2836FA66-0C69-43DC-8866-3F3308C63368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1778" name="4ABB59D7-B7D6-49CD-9C82-3F85510BC1CA"/>
          <p:cNvPicPr>
            <a:picLocks noChangeAspect="1"/>
          </p:cNvPicPr>
          <p:nvPr/>
        </p:nvPicPr>
        <p:blipFill>
          <a:blip r:embed="rId16" cstate="print">
            <a:extLst>
              <a:ext uri="{C8C787B0-60AC-487F-2A2B-29966DEEFF05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1779" name="951EA118-A4A1-4D14-7E32-323C468FAFC2"/>
          <p:cNvPicPr>
            <a:picLocks noChangeAspect="1"/>
          </p:cNvPicPr>
          <p:nvPr/>
        </p:nvPicPr>
        <p:blipFill>
          <a:blip r:embed="rId17" cstate="print">
            <a:extLst>
              <a:ext uri="{C9CBC5B7-FA91-4C60-1B39-B81842527E69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1780" name="16E43B38-8FB5-4C76-8026-0335E45C0972"/>
          <p:cNvPicPr>
            <a:picLocks noChangeAspect="1"/>
          </p:cNvPicPr>
          <p:nvPr/>
        </p:nvPicPr>
        <p:blipFill>
          <a:blip r:embed="rId18" cstate="print">
            <a:extLst>
              <a:ext uri="{B319D85D-28C7-484D-9987-39DADEE16F95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1781" name="B9F2B458-D2A7-4164-ECDF-A089BC4148A9"/>
          <p:cNvPicPr>
            <a:picLocks noChangeAspect="1"/>
          </p:cNvPicPr>
          <p:nvPr/>
        </p:nvPicPr>
        <p:blipFill>
          <a:blip r:embed="rId19" cstate="print">
            <a:extLst>
              <a:ext uri="{71E4ED1B-F45E-463F-EF7B-E5642A7BA243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1782" name="0C32A07B-7E22-415B-FA2F-BA63DF586B9E"/>
          <p:cNvPicPr>
            <a:picLocks noChangeAspect="1"/>
          </p:cNvPicPr>
          <p:nvPr/>
        </p:nvPicPr>
        <p:blipFill>
          <a:blip r:embed="rId20" cstate="print">
            <a:extLst>
              <a:ext uri="{B03B59FB-A57A-4168-704A-067CEE752F82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1783" name="7EF2FC9A-2DD5-4F83-A219-A78254CA897E"/>
          <p:cNvPicPr>
            <a:picLocks noChangeAspect="1"/>
          </p:cNvPicPr>
          <p:nvPr/>
        </p:nvPicPr>
        <p:blipFill>
          <a:blip r:embed="rId21" cstate="print">
            <a:extLst>
              <a:ext uri="{AA573C49-4FAA-4557-8702-3C7E9F038F15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1784" name="2389AA3B-F4A7-4867-875B-2A59D1C326E1"/>
          <p:cNvPicPr>
            <a:picLocks noChangeAspect="1"/>
          </p:cNvPicPr>
          <p:nvPr/>
        </p:nvPicPr>
        <p:blipFill>
          <a:blip r:embed="rId22" cstate="print">
            <a:extLst>
              <a:ext uri="{1FDFE38A-F1D5-4EBC-7EE5-6697A720AA5B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1785" name="TextBox1785"/>
          <p:cNvSpPr txBox="1"/>
          <p:nvPr/>
        </p:nvSpPr>
        <p:spPr>
          <a:xfrm>
            <a:off x="1556812" y="443222"/>
            <a:ext cx="1816100" cy="406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Table: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List</a:t>
            </a:r>
            <a:r>
              <a:rPr lang="en-US" altLang="zh-CN" sz="9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9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9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  <a:p>
            <a:pPr marL="610755" marR="0" indent="0" eaLnBrk="0">
              <a:lnSpc>
                <a:spcPct val="91000"/>
              </a:lnSpc>
              <a:spcBef>
                <a:spcPts val="1559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550" kern="0" spc="5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Weight</a:t>
            </a:r>
            <a:r>
              <a:rPr lang="en-US" altLang="zh-CN" sz="550" kern="0" spc="6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</p:txBody>
      </p:sp>
      <p:sp>
        <p:nvSpPr>
          <p:cNvPr id="1786" name="TextBox1786"/>
          <p:cNvSpPr txBox="1"/>
          <p:nvPr/>
        </p:nvSpPr>
        <p:spPr>
          <a:xfrm>
            <a:off x="3472631" y="768884"/>
            <a:ext cx="5969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Std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</p:txBody>
      </p:sp>
      <p:sp>
        <p:nvSpPr>
          <p:cNvPr id="1787" name="TextBox1787"/>
          <p:cNvSpPr txBox="1"/>
          <p:nvPr/>
        </p:nvSpPr>
        <p:spPr>
          <a:xfrm>
            <a:off x="867587" y="768884"/>
            <a:ext cx="4064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Name</a:t>
            </a:r>
          </a:p>
        </p:txBody>
      </p:sp>
      <p:sp>
        <p:nvSpPr>
          <p:cNvPr id="1788" name="TextBox1788"/>
          <p:cNvSpPr txBox="1"/>
          <p:nvPr/>
        </p:nvSpPr>
        <p:spPr>
          <a:xfrm>
            <a:off x="511423" y="768884"/>
            <a:ext cx="2413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Ticker</a:t>
            </a:r>
          </a:p>
        </p:txBody>
      </p:sp>
      <p:pic>
        <p:nvPicPr>
          <p:cNvPr id="1789" name="5BE7FD9B-93A7-4A54-12A7-D9DDAB4D4F42"/>
          <p:cNvPicPr>
            <a:picLocks noChangeAspect="1"/>
          </p:cNvPicPr>
          <p:nvPr/>
        </p:nvPicPr>
        <p:blipFill>
          <a:blip r:embed="rId23" cstate="print">
            <a:extLst>
              <a:ext uri="{0D1AF722-7FEA-47C7-16FD-241B48C3264B}"/>
            </a:extLst>
          </a:blip>
          <a:stretch>
            <a:fillRect/>
          </a:stretch>
        </p:blipFill>
        <p:spPr>
          <a:xfrm>
            <a:off x="458127" y="865200"/>
            <a:ext cx="3619500" cy="9525"/>
          </a:xfrm>
          <a:prstGeom prst="rect">
            <a:avLst/>
          </a:prstGeom>
        </p:spPr>
      </p:pic>
      <p:sp>
        <p:nvSpPr>
          <p:cNvPr id="1790" name="TextBox1790"/>
          <p:cNvSpPr txBox="1"/>
          <p:nvPr/>
        </p:nvSpPr>
        <p:spPr>
          <a:xfrm>
            <a:off x="509753" y="903275"/>
            <a:ext cx="254000" cy="17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099" marR="0" indent="0" eaLnBrk="0">
              <a:lnSpc>
                <a:spcPct val="91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BNPQY</a:t>
            </a:r>
          </a:p>
          <a:p>
            <a:pPr marL="5882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HSBC</a:t>
            </a:r>
          </a:p>
          <a:p>
            <a:pPr marL="6390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MUFG</a:t>
            </a:r>
          </a:p>
          <a:p>
            <a:pPr marL="6027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DB</a:t>
            </a:r>
          </a:p>
          <a:p>
            <a:pPr marL="2106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JPM</a:t>
            </a:r>
          </a:p>
          <a:p>
            <a:pPr marL="6099" marR="0" indent="0" eaLnBrk="0">
              <a:lnSpc>
                <a:spcPct val="90000"/>
              </a:lnSpc>
              <a:spcBef>
                <a:spcPts val="128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BCS</a:t>
            </a:r>
          </a:p>
          <a:p>
            <a:pPr marL="3776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CITI</a:t>
            </a:r>
          </a:p>
          <a:p>
            <a:pPr marL="6099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BAC</a:t>
            </a:r>
          </a:p>
          <a:p>
            <a:pPr marL="6099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NWG</a:t>
            </a:r>
          </a:p>
          <a:p>
            <a:pPr marL="2324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SMFG</a:t>
            </a:r>
          </a:p>
          <a:p>
            <a:pPr marL="2324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SCGLY</a:t>
            </a:r>
          </a:p>
          <a:p>
            <a:pPr marL="2324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SAN</a:t>
            </a:r>
          </a:p>
          <a:p>
            <a:pPr marL="0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WFC</a:t>
            </a:r>
          </a:p>
          <a:p>
            <a:pPr marL="3776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CSW</a:t>
            </a:r>
          </a:p>
          <a:p>
            <a:pPr marL="5882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LYG</a:t>
            </a:r>
          </a:p>
          <a:p>
            <a:pPr marL="6390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MS</a:t>
            </a:r>
          </a:p>
          <a:p>
            <a:pPr marL="3776" marR="0" indent="0" eaLnBrk="0">
              <a:lnSpc>
                <a:spcPct val="91000"/>
              </a:lnSpc>
              <a:spcBef>
                <a:spcPts val="126"/>
              </a:spcBef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GS</a:t>
            </a:r>
          </a:p>
          <a:p>
            <a:pPr marL="6027" marR="0" indent="0" eaLnBrk="0">
              <a:lnSpc>
                <a:spcPct val="91000"/>
              </a:lnSpc>
              <a:spcBef>
                <a:spcPts val="124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RY</a:t>
            </a:r>
          </a:p>
          <a:p>
            <a:pPr marL="1670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TD</a:t>
            </a:r>
          </a:p>
          <a:p>
            <a:pPr marL="6099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BBVA</a:t>
            </a:r>
          </a:p>
        </p:txBody>
      </p:sp>
      <p:sp>
        <p:nvSpPr>
          <p:cNvPr id="1791" name="TextBox1791"/>
          <p:cNvSpPr txBox="1"/>
          <p:nvPr/>
        </p:nvSpPr>
        <p:spPr>
          <a:xfrm>
            <a:off x="3895017" y="903275"/>
            <a:ext cx="127000" cy="17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474" marR="0" indent="0" eaLnBrk="0">
              <a:lnSpc>
                <a:spcPct val="91000"/>
              </a:lnSpc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5.0</a:t>
            </a:r>
          </a:p>
          <a:p>
            <a:pPr marL="33910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2.6</a:t>
            </a:r>
          </a:p>
          <a:p>
            <a:pPr marL="32386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4.9</a:t>
            </a:r>
          </a:p>
          <a:p>
            <a:pPr marL="0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12.3</a:t>
            </a:r>
          </a:p>
          <a:p>
            <a:pPr marL="33693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2.1</a:t>
            </a:r>
          </a:p>
          <a:p>
            <a:pPr marL="0" marR="0" indent="0" eaLnBrk="0">
              <a:lnSpc>
                <a:spcPct val="90000"/>
              </a:lnSpc>
              <a:spcBef>
                <a:spcPts val="128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13.3</a:t>
            </a:r>
          </a:p>
          <a:p>
            <a:pPr marL="32821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4.1</a:t>
            </a:r>
          </a:p>
          <a:p>
            <a:pPr marL="36960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1.7</a:t>
            </a:r>
          </a:p>
          <a:p>
            <a:pPr marL="33693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6.3</a:t>
            </a:r>
          </a:p>
          <a:p>
            <a:pPr marL="33547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6.8</a:t>
            </a:r>
          </a:p>
          <a:p>
            <a:pPr marL="33184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5.4</a:t>
            </a:r>
          </a:p>
          <a:p>
            <a:pPr marL="37033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1.8</a:t>
            </a:r>
          </a:p>
          <a:p>
            <a:pPr marL="37178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1.7</a:t>
            </a:r>
          </a:p>
          <a:p>
            <a:pPr marL="33910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6.7</a:t>
            </a:r>
          </a:p>
          <a:p>
            <a:pPr marL="33620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6.7</a:t>
            </a:r>
          </a:p>
          <a:p>
            <a:pPr marL="33765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7.9</a:t>
            </a:r>
          </a:p>
          <a:p>
            <a:pPr marL="33547" marR="0" indent="0" eaLnBrk="0">
              <a:lnSpc>
                <a:spcPct val="91000"/>
              </a:lnSpc>
              <a:spcBef>
                <a:spcPts val="126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5.9</a:t>
            </a:r>
          </a:p>
          <a:p>
            <a:pPr marL="33402" marR="0" indent="0" eaLnBrk="0">
              <a:lnSpc>
                <a:spcPct val="91000"/>
              </a:lnSpc>
              <a:spcBef>
                <a:spcPts val="124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2.8</a:t>
            </a:r>
          </a:p>
          <a:p>
            <a:pPr marL="33620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3.2</a:t>
            </a:r>
          </a:p>
          <a:p>
            <a:pPr marL="34055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3.5</a:t>
            </a:r>
          </a:p>
        </p:txBody>
      </p:sp>
      <p:sp>
        <p:nvSpPr>
          <p:cNvPr id="1792" name="TextBox1792"/>
          <p:cNvSpPr txBox="1"/>
          <p:nvPr/>
        </p:nvSpPr>
        <p:spPr>
          <a:xfrm>
            <a:off x="861561" y="903275"/>
            <a:ext cx="1206500" cy="17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027" marR="0" indent="0" eaLnBrk="0">
              <a:lnSpc>
                <a:spcPct val="91000"/>
              </a:lnSpc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BNP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PARIBAS</a:t>
            </a:r>
          </a:p>
          <a:p>
            <a:pPr marL="5882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HSBC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HLDGS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PLC</a:t>
            </a:r>
          </a:p>
          <a:p>
            <a:pPr marL="6099" marR="0" indent="0" eaLnBrk="0">
              <a:lnSpc>
                <a:spcPct val="101000"/>
              </a:lnSpc>
              <a:spcBef>
                <a:spcPts val="121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MITSUBISHI</a:t>
            </a:r>
            <a:r>
              <a:rPr lang="en-US" altLang="zh-CN" sz="5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UFJ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GRP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DEUTSCHE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</a:t>
            </a:r>
          </a:p>
          <a:p>
            <a:pPr marL="6172" marR="0" indent="-3994" eaLnBrk="0">
              <a:lnSpc>
                <a:spcPct val="101000"/>
              </a:lnSpc>
              <a:spcBef>
                <a:spcPts val="121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JPMORGAN</a:t>
            </a:r>
            <a:r>
              <a:rPr lang="en-US" altLang="zh-CN" sz="5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CHASE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&amp;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</a:t>
            </a:r>
            <a:r>
              <a:rPr lang="en-US" altLang="zh-CN" sz="550" kern="0" spc="25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BARCLAYS</a:t>
            </a:r>
            <a:r>
              <a:rPr lang="en-US" altLang="zh-CN" sz="5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PLC</a:t>
            </a:r>
          </a:p>
          <a:p>
            <a:pPr marL="3848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CITIGROUPINC</a:t>
            </a:r>
          </a:p>
          <a:p>
            <a:pPr marL="2324" marR="0" indent="0" eaLnBrk="0">
              <a:lnSpc>
                <a:spcPct val="106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AMERICA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CORP</a:t>
            </a:r>
            <a:r>
              <a:rPr lang="en-US" altLang="zh-CN" sz="550" kern="0" spc="23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NATWEST</a:t>
            </a:r>
            <a:r>
              <a:rPr lang="en-US" altLang="zh-CN" sz="5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GROUP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PLC</a:t>
            </a:r>
            <a:r>
              <a:rPr lang="en-US" altLang="zh-CN" sz="550" kern="0" spc="3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SUMITOMO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MITSUI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SOCIETE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GENERALE</a:t>
            </a:r>
            <a:r>
              <a:rPr lang="en-US" altLang="zh-CN" sz="5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GROUP</a:t>
            </a:r>
            <a:r>
              <a:rPr lang="en-US" altLang="zh-CN" sz="550" kern="0" spc="17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BANCO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SANTANDER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</a:t>
            </a:r>
          </a:p>
          <a:p>
            <a:pPr marL="3848" marR="0" indent="-3848" eaLnBrk="0">
              <a:lnSpc>
                <a:spcPct val="101000"/>
              </a:lnSpc>
              <a:spcBef>
                <a:spcPts val="141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WELLS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FARGO</a:t>
            </a:r>
            <a:r>
              <a:rPr lang="en-US" altLang="zh-CN" sz="550" kern="0" spc="-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&amp;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</a:t>
            </a:r>
            <a:r>
              <a:rPr lang="en-US" altLang="zh-CN" sz="550" kern="0" spc="38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CREDITSUISSE</a:t>
            </a:r>
          </a:p>
          <a:p>
            <a:pPr marL="3848" marR="0" indent="0" eaLnBrk="0">
              <a:lnSpc>
                <a:spcPct val="104000"/>
              </a:lnSpc>
              <a:spcBef>
                <a:spcPts val="121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LLOYDS</a:t>
            </a:r>
            <a:r>
              <a:rPr lang="en-US" altLang="zh-CN" sz="5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BANKING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GROUP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PLC</a:t>
            </a:r>
            <a:r>
              <a:rPr lang="en-US" altLang="zh-CN" sz="550" kern="0" spc="10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MORGANSTANLEY</a:t>
            </a:r>
            <a:r>
              <a:rPr lang="en-US" altLang="zh-CN" sz="550" kern="0" spc="4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GOLDMANSACHSGP</a:t>
            </a:r>
          </a:p>
          <a:p>
            <a:pPr marL="1743" marR="0" indent="0" eaLnBrk="0">
              <a:lnSpc>
                <a:spcPct val="104000"/>
              </a:lnSpc>
              <a:spcBef>
                <a:spcPts val="124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ROYAL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CANADA</a:t>
            </a:r>
            <a:r>
              <a:rPr lang="en-US" altLang="zh-CN" sz="550" kern="0" spc="23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TORONTO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DOMINION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550" kern="0" spc="17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BBVA</a:t>
            </a:r>
          </a:p>
        </p:txBody>
      </p:sp>
      <p:sp>
        <p:nvSpPr>
          <p:cNvPr id="1793" name="TextBox1793"/>
          <p:cNvSpPr txBox="1"/>
          <p:nvPr/>
        </p:nvSpPr>
        <p:spPr>
          <a:xfrm>
            <a:off x="2574778" y="903275"/>
            <a:ext cx="165100" cy="17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9000"/>
              </a:lnSpc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5.8%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5.7%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5.4%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5.2%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4.9%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4.9%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4.8%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4.6%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3.7%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3.6%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3.4%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2.9%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2.7%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2.7%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2.3%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2.2%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2.1%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1.8%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1.8%</a:t>
            </a:r>
          </a:p>
        </p:txBody>
      </p:sp>
      <p:sp>
        <p:nvSpPr>
          <p:cNvPr id="1794" name="TextBox1794"/>
          <p:cNvSpPr txBox="1"/>
          <p:nvPr/>
        </p:nvSpPr>
        <p:spPr>
          <a:xfrm>
            <a:off x="3243829" y="903275"/>
            <a:ext cx="139700" cy="17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3" marR="0" indent="0" eaLnBrk="0">
              <a:lnSpc>
                <a:spcPct val="91000"/>
              </a:lnSpc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26.9</a:t>
            </a:r>
          </a:p>
          <a:p>
            <a:pPr marL="3921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16.3</a:t>
            </a:r>
          </a:p>
          <a:p>
            <a:pPr marL="0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23.2</a:t>
            </a:r>
          </a:p>
          <a:p>
            <a:pPr marL="435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34.8</a:t>
            </a:r>
          </a:p>
          <a:p>
            <a:pPr marL="3703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12.8</a:t>
            </a:r>
          </a:p>
          <a:p>
            <a:pPr marL="436" marR="0" indent="0" eaLnBrk="0">
              <a:lnSpc>
                <a:spcPct val="90000"/>
              </a:lnSpc>
              <a:spcBef>
                <a:spcPts val="128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32.1</a:t>
            </a:r>
          </a:p>
          <a:p>
            <a:pPr marL="3848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12.7</a:t>
            </a:r>
          </a:p>
          <a:p>
            <a:pPr marL="3558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11.0</a:t>
            </a:r>
          </a:p>
          <a:p>
            <a:pPr marL="290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20.3</a:t>
            </a:r>
          </a:p>
          <a:p>
            <a:pPr marL="145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26.9</a:t>
            </a:r>
          </a:p>
          <a:p>
            <a:pPr marL="72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27.9</a:t>
            </a:r>
          </a:p>
          <a:p>
            <a:pPr marL="3630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16.4</a:t>
            </a:r>
          </a:p>
          <a:p>
            <a:pPr marL="3776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11.2</a:t>
            </a:r>
          </a:p>
          <a:p>
            <a:pPr marL="508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27.2</a:t>
            </a:r>
          </a:p>
          <a:p>
            <a:pPr marL="218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24.1</a:t>
            </a:r>
          </a:p>
          <a:p>
            <a:pPr marL="3776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19.5</a:t>
            </a:r>
          </a:p>
          <a:p>
            <a:pPr marL="3848" marR="0" indent="0" eaLnBrk="0">
              <a:lnSpc>
                <a:spcPct val="91000"/>
              </a:lnSpc>
              <a:spcBef>
                <a:spcPts val="126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17.0</a:t>
            </a:r>
          </a:p>
          <a:p>
            <a:pPr marL="0" marR="0" indent="0" eaLnBrk="0">
              <a:lnSpc>
                <a:spcPct val="91000"/>
              </a:lnSpc>
              <a:spcBef>
                <a:spcPts val="124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21.7</a:t>
            </a:r>
          </a:p>
          <a:p>
            <a:pPr marL="3703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19.4</a:t>
            </a:r>
          </a:p>
          <a:p>
            <a:pPr marL="4066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17.1</a:t>
            </a:r>
          </a:p>
        </p:txBody>
      </p:sp>
      <p:sp>
        <p:nvSpPr>
          <p:cNvPr id="1795" name="TextBox1795"/>
          <p:cNvSpPr txBox="1"/>
          <p:nvPr/>
        </p:nvSpPr>
        <p:spPr>
          <a:xfrm>
            <a:off x="2165607" y="903275"/>
            <a:ext cx="152400" cy="176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139" marR="0" indent="0" eaLnBrk="0">
              <a:lnSpc>
                <a:spcPct val="91000"/>
              </a:lnSpc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FRA</a:t>
            </a:r>
          </a:p>
          <a:p>
            <a:pPr marL="2106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GBR</a:t>
            </a:r>
          </a:p>
          <a:p>
            <a:pPr marL="0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JPN</a:t>
            </a:r>
          </a:p>
          <a:p>
            <a:pPr marL="4357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DEU</a:t>
            </a:r>
          </a:p>
          <a:p>
            <a:pPr marL="4066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USA</a:t>
            </a:r>
          </a:p>
          <a:p>
            <a:pPr marL="2106" marR="0" indent="0" eaLnBrk="0">
              <a:lnSpc>
                <a:spcPct val="90000"/>
              </a:lnSpc>
              <a:spcBef>
                <a:spcPts val="128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GBR</a:t>
            </a:r>
          </a:p>
          <a:p>
            <a:pPr marL="4212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USA</a:t>
            </a:r>
          </a:p>
          <a:p>
            <a:pPr marL="3921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USA</a:t>
            </a:r>
          </a:p>
          <a:p>
            <a:pPr marL="1960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GBR</a:t>
            </a:r>
          </a:p>
          <a:p>
            <a:pPr marL="145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JPN</a:t>
            </a:r>
          </a:p>
          <a:p>
            <a:pPr marL="3921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FRA</a:t>
            </a:r>
          </a:p>
          <a:p>
            <a:pPr marL="3921" marR="0" indent="0" eaLnBrk="0">
              <a:lnSpc>
                <a:spcPct val="91000"/>
              </a:lnSpc>
              <a:spcBef>
                <a:spcPts val="123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ESP</a:t>
            </a:r>
          </a:p>
          <a:p>
            <a:pPr marL="4139" marR="0" indent="0" eaLnBrk="0">
              <a:lnSpc>
                <a:spcPct val="91000"/>
              </a:lnSpc>
              <a:spcBef>
                <a:spcPts val="121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USA</a:t>
            </a:r>
          </a:p>
          <a:p>
            <a:pPr marL="2178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CHE</a:t>
            </a:r>
          </a:p>
          <a:p>
            <a:pPr marL="1815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GBR</a:t>
            </a:r>
          </a:p>
          <a:p>
            <a:pPr marL="4139" marR="0" indent="0" eaLnBrk="0">
              <a:lnSpc>
                <a:spcPct val="91000"/>
              </a:lnSpc>
              <a:spcBef>
                <a:spcPts val="12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USA</a:t>
            </a:r>
          </a:p>
          <a:p>
            <a:pPr marL="4212" marR="0" indent="0" eaLnBrk="0">
              <a:lnSpc>
                <a:spcPct val="91000"/>
              </a:lnSpc>
              <a:spcBef>
                <a:spcPts val="126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USA</a:t>
            </a:r>
          </a:p>
          <a:p>
            <a:pPr marL="1743" marR="0" indent="0" eaLnBrk="0">
              <a:lnSpc>
                <a:spcPct val="91000"/>
              </a:lnSpc>
              <a:spcBef>
                <a:spcPts val="124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</a:p>
          <a:p>
            <a:pPr marL="1961" marR="0" indent="0" eaLnBrk="0">
              <a:lnSpc>
                <a:spcPct val="91000"/>
              </a:lnSpc>
              <a:spcBef>
                <a:spcPts val="12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</a:p>
          <a:p>
            <a:pPr marL="4429" marR="0" indent="0" eaLnBrk="0">
              <a:lnSpc>
                <a:spcPct val="91000"/>
              </a:lnSpc>
              <a:spcBef>
                <a:spcPts val="125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ESP</a:t>
            </a:r>
          </a:p>
        </p:txBody>
      </p:sp>
      <p:pic>
        <p:nvPicPr>
          <p:cNvPr id="1796" name="5803FB9B-DEDE-4591-C6C6-69D67F797120"/>
          <p:cNvPicPr>
            <a:picLocks noChangeAspect="1"/>
          </p:cNvPicPr>
          <p:nvPr/>
        </p:nvPicPr>
        <p:blipFill>
          <a:blip r:embed="rId24" cstate="print">
            <a:extLst>
              <a:ext uri="{A9D97EAF-F846-4B90-2135-649A59786A1D}"/>
            </a:extLst>
          </a:blip>
          <a:stretch>
            <a:fillRect/>
          </a:stretch>
        </p:blipFill>
        <p:spPr>
          <a:xfrm>
            <a:off x="456798" y="2684475"/>
            <a:ext cx="3629025" cy="38100"/>
          </a:xfrm>
          <a:prstGeom prst="rect">
            <a:avLst/>
          </a:prstGeom>
        </p:spPr>
      </p:pic>
      <p:sp>
        <p:nvSpPr>
          <p:cNvPr id="1797" name="TextBox1797"/>
          <p:cNvSpPr txBox="1"/>
          <p:nvPr/>
        </p:nvSpPr>
        <p:spPr>
          <a:xfrm>
            <a:off x="255249" y="2838197"/>
            <a:ext cx="40386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list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largest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banks,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location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their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headquarters,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summary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statistics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their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ratio.</a:t>
            </a:r>
            <a:r>
              <a:rPr lang="en-US" altLang="zh-CN" sz="550" kern="0" spc="4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Weight</a:t>
            </a:r>
            <a:r>
              <a:rPr lang="en-US" altLang="zh-CN" sz="550" kern="0" spc="3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represents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their</a:t>
            </a:r>
            <a:r>
              <a:rPr lang="en-US" altLang="zh-CN" sz="5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share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298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ks’</a:t>
            </a:r>
            <a:r>
              <a:rPr lang="en-US" altLang="zh-CN" sz="550" kern="0" spc="18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2000-2019.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Source: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IQ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Bloomberg.</a:t>
            </a:r>
          </a:p>
        </p:txBody>
      </p:sp>
      <p:sp>
        <p:nvSpPr>
          <p:cNvPr id="1798" name="TextBox1798"/>
          <p:cNvSpPr txBox="1"/>
          <p:nvPr/>
        </p:nvSpPr>
        <p:spPr>
          <a:xfrm>
            <a:off x="4354683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4/20</a:t>
            </a:r>
          </a:p>
        </p:txBody>
      </p:sp>
      <p:pic>
        <p:nvPicPr>
          <p:cNvPr id="1799" name="2166B791-FC4C-443C-958B-618191610139"/>
          <p:cNvPicPr>
            <a:picLocks noChangeAspect="1"/>
          </p:cNvPicPr>
          <p:nvPr/>
        </p:nvPicPr>
        <p:blipFill>
          <a:blip r:embed="rId25" cstate="print">
            <a:extLst>
              <a:ext uri="{22E6A55D-EB00-4C41-01A8-53022A248FD2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800" name="F9AC81B4-5251-4F1E-2E06-3AE29AAE598C"/>
          <p:cNvPicPr>
            <a:picLocks noChangeAspect="1"/>
          </p:cNvPicPr>
          <p:nvPr/>
        </p:nvPicPr>
        <p:blipFill>
          <a:blip r:embed="rId26" cstate="print">
            <a:extLst>
              <a:ext uri="{CDACF422-0E45-4DCD-EE23-33E77D1CFAB7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801" name="156C227E-BC3D-4275-140F-E12F21790F14"/>
          <p:cNvPicPr>
            <a:picLocks noChangeAspect="1"/>
          </p:cNvPicPr>
          <p:nvPr/>
        </p:nvPicPr>
        <p:blipFill>
          <a:blip r:embed="rId26" cstate="print">
            <a:extLst>
              <a:ext uri="{F0E2AE5B-A18D-48FE-D48E-ED3F29CCEF1E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802" name="BB599A82-50AE-4C85-FDCB-865AFDD48D49"/>
          <p:cNvPicPr>
            <a:picLocks noChangeAspect="1"/>
          </p:cNvPicPr>
          <p:nvPr/>
        </p:nvPicPr>
        <p:blipFill>
          <a:blip r:embed="rId25" cstate="print">
            <a:extLst>
              <a:ext uri="{07CA5889-6748-47AA-1B28-7BA0059D0AD7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803" name="7629FF14-E531-4184-5724-C156DC497775"/>
          <p:cNvPicPr>
            <a:picLocks noChangeAspect="1"/>
          </p:cNvPicPr>
          <p:nvPr/>
        </p:nvPicPr>
        <p:blipFill>
          <a:blip r:embed="rId25" cstate="print">
            <a:extLst>
              <a:ext uri="{C0C86424-9152-42D6-55B5-EF589E0898BD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804" name="BFE99A16-CD15-4F70-DFB4-5778EF8FE196"/>
          <p:cNvPicPr>
            <a:picLocks noChangeAspect="1"/>
          </p:cNvPicPr>
          <p:nvPr/>
        </p:nvPicPr>
        <p:blipFill>
          <a:blip r:embed="rId26" cstate="print">
            <a:extLst>
              <a:ext uri="{594D85A1-3AD9-4F2B-9098-23FAB1A38660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1805" name="AAEC66DE-5093-4D70-2F07-16E459FFFB1E"/>
          <p:cNvPicPr>
            <a:picLocks noChangeAspect="1"/>
          </p:cNvPicPr>
          <p:nvPr/>
        </p:nvPicPr>
        <p:blipFill>
          <a:blip r:embed="rId27" cstate="print">
            <a:extLst>
              <a:ext uri="{172EEF21-241D-4CCB-7F2E-02AACFDCD7E0}"/>
            </a:extLst>
          </a:blip>
          <a:stretch>
            <a:fillRect/>
          </a:stretch>
        </p:blipFill>
        <p:spPr>
          <a:xfrm>
            <a:off x="240398" y="3160725"/>
            <a:ext cx="304800" cy="133350"/>
          </a:xfrm>
          <a:prstGeom prst="rect">
            <a:avLst/>
          </a:prstGeom>
        </p:spPr>
      </p:pic>
      <p:pic>
        <p:nvPicPr>
          <p:cNvPr id="1806" name="760255DC-3E31-4AEB-5E6C-913B004BD2C1"/>
          <p:cNvPicPr>
            <a:picLocks noChangeAspect="1"/>
          </p:cNvPicPr>
          <p:nvPr/>
        </p:nvPicPr>
        <p:blipFill>
          <a:blip r:embed="rId25" cstate="print">
            <a:extLst>
              <a:ext uri="{4BB589FF-1F97-4C1C-5124-DA464EFE44E6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1807" name="BB46158F-CB82-4C5D-2AD5-B623A410EB99"/>
          <p:cNvPicPr>
            <a:picLocks noChangeAspect="1"/>
          </p:cNvPicPr>
          <p:nvPr/>
        </p:nvPicPr>
        <p:blipFill>
          <a:blip r:embed="rId28" cstate="print">
            <a:extLst>
              <a:ext uri="{12B149D7-6BE2-4B6A-9127-0A66DD0F41C0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1808" name="4A02DEF8-67A0-414C-08A3-30C3111FD6CB"/>
          <p:cNvPicPr>
            <a:picLocks noChangeAspect="1"/>
          </p:cNvPicPr>
          <p:nvPr/>
        </p:nvPicPr>
        <p:blipFill>
          <a:blip r:embed="rId25" cstate="print">
            <a:extLst>
              <a:ext uri="{869D4C3B-FF4B-411B-C3BB-E98A38D9631C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1809" name="385CE9BC-EFD7-4FE0-5C93-3034B885838D"/>
          <p:cNvPicPr>
            <a:picLocks noChangeAspect="1"/>
          </p:cNvPicPr>
          <p:nvPr/>
        </p:nvPicPr>
        <p:blipFill>
          <a:blip r:embed="rId26" cstate="print">
            <a:extLst>
              <a:ext uri="{1E0C762C-F64C-43B2-2802-0A743101C230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1810" name="511BF898-7294-4278-7678-C0418ECB7AE6"/>
          <p:cNvPicPr>
            <a:picLocks noChangeAspect="1"/>
          </p:cNvPicPr>
          <p:nvPr/>
        </p:nvPicPr>
        <p:blipFill>
          <a:blip r:embed="rId26" cstate="print">
            <a:extLst>
              <a:ext uri="{ECCD6BD8-80C5-4FEC-8CF8-0BE1CFF56B00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1811" name="9370D530-6B03-4F22-172C-8A6E871E9209"/>
          <p:cNvPicPr>
            <a:picLocks noChangeAspect="1"/>
          </p:cNvPicPr>
          <p:nvPr/>
        </p:nvPicPr>
        <p:blipFill>
          <a:blip r:embed="rId25" cstate="print">
            <a:extLst>
              <a:ext uri="{CA936577-E92A-4676-ADCA-BC6E17BC4614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1812" name="D1C78395-4E59-432C-E046-57420009C9C4"/>
          <p:cNvPicPr>
            <a:picLocks noChangeAspect="1"/>
          </p:cNvPicPr>
          <p:nvPr/>
        </p:nvPicPr>
        <p:blipFill>
          <a:blip r:embed="rId25" cstate="print">
            <a:extLst>
              <a:ext uri="{69DF4D5B-C9F3-4134-2921-FC61312DB21E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1813" name="EA6D5CDC-94EF-4AB7-2CB3-FB88C72A4FC7"/>
          <p:cNvPicPr>
            <a:picLocks noChangeAspect="1"/>
          </p:cNvPicPr>
          <p:nvPr/>
        </p:nvPicPr>
        <p:blipFill>
          <a:blip r:embed="rId26" cstate="print">
            <a:extLst>
              <a:ext uri="{76CE3909-FBB0-44AB-7618-ED3E1641DBEA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1814" name="F812C235-8FF9-45E0-D36A-535C2F14566C"/>
          <p:cNvPicPr>
            <a:picLocks noChangeAspect="1"/>
          </p:cNvPicPr>
          <p:nvPr/>
        </p:nvPicPr>
        <p:blipFill>
          <a:blip r:embed="rId25" cstate="print">
            <a:extLst>
              <a:ext uri="{B348C8B2-9C2C-4AE3-1FED-3CB797027A90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1815" name="BEB07CCD-2B3A-4E9B-10B8-B9723E1E6E37"/>
          <p:cNvPicPr>
            <a:picLocks noChangeAspect="1"/>
          </p:cNvPicPr>
          <p:nvPr/>
        </p:nvPicPr>
        <p:blipFill>
          <a:blip r:embed="rId25" cstate="print">
            <a:extLst>
              <a:ext uri="{0F57C4E0-F936-4C72-25E4-90CE774979E5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1816" name="7144A30D-A560-4E21-3602-027A934CF51F"/>
          <p:cNvPicPr>
            <a:picLocks noChangeAspect="1"/>
          </p:cNvPicPr>
          <p:nvPr/>
        </p:nvPicPr>
        <p:blipFill>
          <a:blip r:embed="rId26" cstate="print">
            <a:extLst>
              <a:ext uri="{42779E32-F29B-4421-C491-16CDEB598460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1817" name="EB01659E-F75B-4C94-B5B5-A01D1F68FD43"/>
          <p:cNvPicPr>
            <a:picLocks noChangeAspect="1"/>
          </p:cNvPicPr>
          <p:nvPr/>
        </p:nvPicPr>
        <p:blipFill>
          <a:blip r:embed="rId25" cstate="print">
            <a:extLst>
              <a:ext uri="{3658D548-3093-4B47-8BEF-328BD67F8E5B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1818" name="8364F34F-AD0F-4BDE-22AC-3871A65E769F"/>
          <p:cNvPicPr>
            <a:picLocks noChangeAspect="1"/>
          </p:cNvPicPr>
          <p:nvPr/>
        </p:nvPicPr>
        <p:blipFill>
          <a:blip r:embed="rId25" cstate="print">
            <a:extLst>
              <a:ext uri="{7819868F-11C0-4B4A-97A6-D87CF765AEDA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1819" name="E315C4BD-D13D-4C5A-7BF8-6C32CE57B794"/>
          <p:cNvPicPr>
            <a:picLocks noChangeAspect="1"/>
          </p:cNvPicPr>
          <p:nvPr/>
        </p:nvPicPr>
        <p:blipFill>
          <a:blip r:embed="rId26" cstate="print">
            <a:extLst>
              <a:ext uri="{66310563-24AD-49CF-F572-FB60B7C18422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1820" name="9EF321BB-7767-42FB-2666-D3A5D8EF5613"/>
          <p:cNvPicPr>
            <a:picLocks noChangeAspect="1"/>
          </p:cNvPicPr>
          <p:nvPr/>
        </p:nvPicPr>
        <p:blipFill>
          <a:blip r:embed="rId26" cstate="print">
            <a:extLst>
              <a:ext uri="{8F86CB6B-C627-4F8E-67E2-AF13B43A99D7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1821" name="E54F0B90-AA02-4748-567B-92F8BFBB6CA2"/>
          <p:cNvPicPr>
            <a:picLocks noChangeAspect="1"/>
          </p:cNvPicPr>
          <p:nvPr/>
        </p:nvPicPr>
        <p:blipFill>
          <a:blip r:embed="rId29" cstate="print">
            <a:extLst>
              <a:ext uri="{32766A80-F335-47CD-2600-4CDBF58B11C8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81C4F58D-9F1F-4C7C-69D6-202449D1C8A5}"/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" name="FA92B736-FECB-4D1F-D9A0-715F2A1D6C3F"/>
          <p:cNvPicPr>
            <a:picLocks noChangeAspect="1"/>
          </p:cNvPicPr>
          <p:nvPr/>
        </p:nvPicPr>
        <p:blipFill>
          <a:blip r:embed="rId2" cstate="print">
            <a:extLst>
              <a:ext uri="{4A97FAED-D443-4BD8-AC20-2780996FB2A4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823" name="C71D9C72-7485-4681-5B2E-AF0799E0B9C8"/>
          <p:cNvPicPr>
            <a:picLocks noChangeAspect="1"/>
          </p:cNvPicPr>
          <p:nvPr/>
        </p:nvPicPr>
        <p:blipFill>
          <a:blip r:embed="rId3" cstate="print">
            <a:extLst>
              <a:ext uri="{134B271D-5C9C-425D-6AF7-26B8A541A0E0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824" name="53AEF3CB-25D7-4789-79D8-FD69FCBEC8E2"/>
          <p:cNvPicPr>
            <a:picLocks noChangeAspect="1"/>
          </p:cNvPicPr>
          <p:nvPr/>
        </p:nvPicPr>
        <p:blipFill>
          <a:blip r:embed="rId4" cstate="print">
            <a:extLst>
              <a:ext uri="{3923BF52-B605-4703-9838-96F1C4F261F3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825" name="A6150590-2D4D-4B82-E8A0-557989AACB77"/>
          <p:cNvPicPr>
            <a:picLocks noChangeAspect="1"/>
          </p:cNvPicPr>
          <p:nvPr/>
        </p:nvPicPr>
        <p:blipFill>
          <a:blip r:embed="rId5" cstate="print">
            <a:extLst>
              <a:ext uri="{CDDAC368-FB33-42FD-7E16-8ED32B00970A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826" name="DDBA9253-49A5-4A64-1D4B-E289E8FEDACE"/>
          <p:cNvPicPr>
            <a:picLocks noChangeAspect="1"/>
          </p:cNvPicPr>
          <p:nvPr/>
        </p:nvPicPr>
        <p:blipFill>
          <a:blip r:embed="rId6" cstate="print">
            <a:extLst>
              <a:ext uri="{7462E5DB-1B71-4707-D579-619DE147F66B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827" name="B79756FF-CA1D-40CA-3ACA-F44B31051474"/>
          <p:cNvPicPr>
            <a:picLocks noChangeAspect="1"/>
          </p:cNvPicPr>
          <p:nvPr/>
        </p:nvPicPr>
        <p:blipFill>
          <a:blip r:embed="rId7" cstate="print">
            <a:extLst>
              <a:ext uri="{994DF383-E1CB-4D75-3E02-7CA20EF711CF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828" name="3DBFF822-165A-4A71-FC4E-23B18E7AA17E"/>
          <p:cNvPicPr>
            <a:picLocks noChangeAspect="1"/>
          </p:cNvPicPr>
          <p:nvPr/>
        </p:nvPicPr>
        <p:blipFill>
          <a:blip r:embed="rId8" cstate="print">
            <a:extLst>
              <a:ext uri="{EAEF5C24-7847-455A-B34F-1546E4B7C59F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829" name="BD8223EB-1E10-4E1F-EB7B-FF0119817036"/>
          <p:cNvPicPr>
            <a:picLocks noChangeAspect="1"/>
          </p:cNvPicPr>
          <p:nvPr/>
        </p:nvPicPr>
        <p:blipFill>
          <a:blip r:embed="rId9" cstate="print">
            <a:extLst>
              <a:ext uri="{096E278A-B888-49D1-5C46-A003E213D6AC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830" name="3FACE2F7-90C6-42FA-2E56-26FA77916E0C"/>
          <p:cNvPicPr>
            <a:picLocks noChangeAspect="1"/>
          </p:cNvPicPr>
          <p:nvPr/>
        </p:nvPicPr>
        <p:blipFill>
          <a:blip r:embed="rId10" cstate="print">
            <a:extLst>
              <a:ext uri="{D7171F43-E769-47EC-A919-42DA21793819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831" name="F13EC352-8C3F-4F64-6F0D-E6FFC8593D57"/>
          <p:cNvPicPr>
            <a:picLocks noChangeAspect="1"/>
          </p:cNvPicPr>
          <p:nvPr/>
        </p:nvPicPr>
        <p:blipFill>
          <a:blip r:embed="rId11" cstate="print">
            <a:extLst>
              <a:ext uri="{457CAE38-6110-4AAB-0B67-EF568F53497C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832" name="36490FC5-DB55-4712-0816-C5ED045C847B"/>
          <p:cNvPicPr>
            <a:picLocks noChangeAspect="1"/>
          </p:cNvPicPr>
          <p:nvPr/>
        </p:nvPicPr>
        <p:blipFill>
          <a:blip r:embed="rId12" cstate="print">
            <a:extLst>
              <a:ext uri="{3815CA57-8D5E-4DF3-E430-4A64D835784E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833" name="85FFDEDF-1CC2-447E-0F66-D4232431E2EC"/>
          <p:cNvPicPr>
            <a:picLocks noChangeAspect="1"/>
          </p:cNvPicPr>
          <p:nvPr/>
        </p:nvPicPr>
        <p:blipFill>
          <a:blip r:embed="rId13" cstate="print">
            <a:extLst>
              <a:ext uri="{92F7A0BE-B0E9-45D6-2359-55F9023F028B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1834" name="124627D8-F660-4CF1-14BD-6526496CF1E2"/>
          <p:cNvPicPr>
            <a:picLocks noChangeAspect="1"/>
          </p:cNvPicPr>
          <p:nvPr/>
        </p:nvPicPr>
        <p:blipFill>
          <a:blip r:embed="rId14" cstate="print">
            <a:extLst>
              <a:ext uri="{C2FF45FD-BC45-43D1-A41F-9C21A9F49CDF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1835" name="5B2D54C0-4A6F-4EE1-7661-2AE2458BCDDD"/>
          <p:cNvPicPr>
            <a:picLocks noChangeAspect="1"/>
          </p:cNvPicPr>
          <p:nvPr/>
        </p:nvPicPr>
        <p:blipFill>
          <a:blip r:embed="rId15" cstate="print">
            <a:extLst>
              <a:ext uri="{9CDE8747-8D25-4C64-D990-39065E824DA4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1836" name="5CD57E81-8202-40AB-619A-DC87A4098865"/>
          <p:cNvPicPr>
            <a:picLocks noChangeAspect="1"/>
          </p:cNvPicPr>
          <p:nvPr/>
        </p:nvPicPr>
        <p:blipFill>
          <a:blip r:embed="rId16" cstate="print">
            <a:extLst>
              <a:ext uri="{DD607E34-8729-437C-62DD-7CB27526BDC9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1837" name="42DE3BEA-286D-433B-958D-DF95569BF12A"/>
          <p:cNvPicPr>
            <a:picLocks noChangeAspect="1"/>
          </p:cNvPicPr>
          <p:nvPr/>
        </p:nvPicPr>
        <p:blipFill>
          <a:blip r:embed="rId17" cstate="print">
            <a:extLst>
              <a:ext uri="{3E7C85C0-B455-4FFC-A156-B2B89B5C2891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1838" name="37A7225B-1B79-4F5E-53F4-AFFF4B20A2AF"/>
          <p:cNvPicPr>
            <a:picLocks noChangeAspect="1"/>
          </p:cNvPicPr>
          <p:nvPr/>
        </p:nvPicPr>
        <p:blipFill>
          <a:blip r:embed="rId18" cstate="print">
            <a:extLst>
              <a:ext uri="{0A53B6E9-67BA-4DA1-40D8-1A5FADAD36B0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1839" name="7FCB12B2-418F-46A9-7D79-CF9EDC90501D"/>
          <p:cNvPicPr>
            <a:picLocks noChangeAspect="1"/>
          </p:cNvPicPr>
          <p:nvPr/>
        </p:nvPicPr>
        <p:blipFill>
          <a:blip r:embed="rId19" cstate="print">
            <a:extLst>
              <a:ext uri="{3D21F925-5E4B-47A0-3081-779299092216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1840" name="4FA5C588-D6C1-440A-1373-4FE89815C544"/>
          <p:cNvPicPr>
            <a:picLocks noChangeAspect="1"/>
          </p:cNvPicPr>
          <p:nvPr/>
        </p:nvPicPr>
        <p:blipFill>
          <a:blip r:embed="rId20" cstate="print">
            <a:extLst>
              <a:ext uri="{315B17A3-84DB-4E14-03F2-9C15F179D148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1841" name="A733DC1C-182B-431B-3891-AFC973A77F48"/>
          <p:cNvPicPr>
            <a:picLocks noChangeAspect="1"/>
          </p:cNvPicPr>
          <p:nvPr/>
        </p:nvPicPr>
        <p:blipFill>
          <a:blip r:embed="rId21" cstate="print">
            <a:extLst>
              <a:ext uri="{CE21C896-2034-4036-599A-26E3EBB6D1C1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1842" name="1D46FFCE-4BE4-4611-1882-92109A9B518A"/>
          <p:cNvPicPr>
            <a:picLocks noChangeAspect="1"/>
          </p:cNvPicPr>
          <p:nvPr/>
        </p:nvPicPr>
        <p:blipFill>
          <a:blip r:embed="rId22" cstate="print">
            <a:extLst>
              <a:ext uri="{5D7CA6D0-B150-4A4F-EA3A-259181DEEA0F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1843" name="TextBox1843"/>
          <p:cNvSpPr txBox="1"/>
          <p:nvPr/>
        </p:nvSpPr>
        <p:spPr>
          <a:xfrm>
            <a:off x="931033" y="686491"/>
            <a:ext cx="2692400" cy="533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Table: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BIS</a:t>
            </a:r>
            <a:r>
              <a:rPr lang="en-US" altLang="zh-CN" sz="9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Reporting</a:t>
            </a:r>
            <a:r>
              <a:rPr lang="en-US" altLang="zh-CN" sz="9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9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Cross-border</a:t>
            </a:r>
            <a:r>
              <a:rPr lang="en-US" altLang="zh-CN" sz="9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Positions</a:t>
            </a:r>
          </a:p>
          <a:p>
            <a:pPr marL="976413" marR="0" indent="0" eaLnBrk="0">
              <a:lnSpc>
                <a:spcPct val="93000"/>
              </a:lnSpc>
              <a:spcBef>
                <a:spcPts val="2301"/>
              </a:spcBef>
            </a:pP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</a:t>
            </a:r>
            <a:r>
              <a:rPr lang="en-US" altLang="zh-CN" sz="7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750" kern="0" spc="10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Instruments</a:t>
            </a:r>
          </a:p>
        </p:txBody>
      </p:sp>
      <p:sp>
        <p:nvSpPr>
          <p:cNvPr id="1844" name="TextBox1844"/>
          <p:cNvSpPr txBox="1"/>
          <p:nvPr/>
        </p:nvSpPr>
        <p:spPr>
          <a:xfrm>
            <a:off x="3857143" y="1106334"/>
            <a:ext cx="406400" cy="11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3000"/>
              </a:lnSpc>
            </a:pP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</a:t>
            </a:r>
            <a:r>
              <a:rPr lang="en-US" altLang="zh-CN" sz="7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</a:p>
        </p:txBody>
      </p:sp>
      <p:sp>
        <p:nvSpPr>
          <p:cNvPr id="1845" name="TextBox1845"/>
          <p:cNvSpPr txBox="1"/>
          <p:nvPr/>
        </p:nvSpPr>
        <p:spPr>
          <a:xfrm>
            <a:off x="357877" y="1106334"/>
            <a:ext cx="368300" cy="11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3000"/>
              </a:lnSpc>
            </a:pP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Sectors</a:t>
            </a:r>
          </a:p>
        </p:txBody>
      </p:sp>
      <p:pic>
        <p:nvPicPr>
          <p:cNvPr id="1846" name="2F20F532-8359-4866-3B35-8C5FAF4AF069"/>
          <p:cNvPicPr>
            <a:picLocks noChangeAspect="1"/>
          </p:cNvPicPr>
          <p:nvPr/>
        </p:nvPicPr>
        <p:blipFill>
          <a:blip r:embed="rId23" cstate="print">
            <a:extLst>
              <a:ext uri="{336F50AA-6192-4C16-EED2-069828CC76F6}"/>
            </a:extLst>
          </a:blip>
          <a:stretch>
            <a:fillRect/>
          </a:stretch>
        </p:blipFill>
        <p:spPr>
          <a:xfrm>
            <a:off x="283938" y="1236675"/>
            <a:ext cx="4019550" cy="47625"/>
          </a:xfrm>
          <a:prstGeom prst="rect">
            <a:avLst/>
          </a:prstGeom>
        </p:spPr>
      </p:pic>
      <p:sp>
        <p:nvSpPr>
          <p:cNvPr id="1847" name="TextBox1847"/>
          <p:cNvSpPr txBox="1"/>
          <p:nvPr/>
        </p:nvSpPr>
        <p:spPr>
          <a:xfrm>
            <a:off x="2046207" y="1319814"/>
            <a:ext cx="2286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</a:p>
          <a:p>
            <a:pPr marL="46089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3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60%</a:t>
            </a:r>
          </a:p>
          <a:p>
            <a:pPr marL="100900" marR="396" indent="-55207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39%</a:t>
            </a:r>
            <a:r>
              <a:rPr lang="en-US" altLang="zh-CN" sz="7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1%</a:t>
            </a:r>
          </a:p>
        </p:txBody>
      </p:sp>
      <p:sp>
        <p:nvSpPr>
          <p:cNvPr id="1848" name="TextBox1848"/>
          <p:cNvSpPr txBox="1"/>
          <p:nvPr/>
        </p:nvSpPr>
        <p:spPr>
          <a:xfrm>
            <a:off x="3995210" y="1319814"/>
            <a:ext cx="2286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</a:p>
          <a:p>
            <a:pPr marL="45891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3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72%</a:t>
            </a:r>
          </a:p>
          <a:p>
            <a:pPr marL="96341" marR="296" indent="-50549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21%</a:t>
            </a:r>
            <a:r>
              <a:rPr lang="en-US" altLang="zh-CN" sz="7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7%</a:t>
            </a:r>
          </a:p>
        </p:txBody>
      </p:sp>
      <p:sp>
        <p:nvSpPr>
          <p:cNvPr id="1849" name="TextBox1849"/>
          <p:cNvSpPr txBox="1"/>
          <p:nvPr/>
        </p:nvSpPr>
        <p:spPr>
          <a:xfrm>
            <a:off x="359562" y="1319814"/>
            <a:ext cx="12954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7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7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sectors</a:t>
            </a:r>
          </a:p>
          <a:p>
            <a:pPr marL="0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3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Banks,</a:t>
            </a:r>
            <a:r>
              <a:rPr lang="en-US" altLang="zh-CN" sz="750" kern="0" spc="-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</a:p>
          <a:p>
            <a:pPr marL="0" marR="0" indent="0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Non-banks,</a:t>
            </a:r>
            <a:r>
              <a:rPr lang="en-US" altLang="zh-CN" sz="7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750" kern="0" spc="17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Unallocated</a:t>
            </a:r>
            <a:r>
              <a:rPr lang="en-US" altLang="zh-CN" sz="7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7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</a:t>
            </a:r>
          </a:p>
        </p:txBody>
      </p:sp>
      <p:sp>
        <p:nvSpPr>
          <p:cNvPr id="1850" name="TextBox1850"/>
          <p:cNvSpPr txBox="1"/>
          <p:nvPr/>
        </p:nvSpPr>
        <p:spPr>
          <a:xfrm>
            <a:off x="2412438" y="1319814"/>
            <a:ext cx="11938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95" marR="0" indent="0" eaLnBrk="0">
              <a:lnSpc>
                <a:spcPct val="91000"/>
              </a:lnSpc>
            </a:pPr>
            <a:r>
              <a:rPr lang="en-US" altLang="zh-CN" sz="7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7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instruments</a:t>
            </a:r>
          </a:p>
          <a:p>
            <a:pPr marL="595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3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2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Loans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</a:t>
            </a:r>
          </a:p>
          <a:p>
            <a:pPr marL="0" marR="38952" indent="0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7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securities</a:t>
            </a:r>
            <a:r>
              <a:rPr lang="en-US" altLang="zh-CN" sz="750" kern="0" spc="1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Other</a:t>
            </a:r>
            <a:r>
              <a:rPr lang="en-US" altLang="zh-CN" sz="7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instruments</a:t>
            </a:r>
          </a:p>
        </p:txBody>
      </p:sp>
      <p:pic>
        <p:nvPicPr>
          <p:cNvPr id="1851" name="6995069A-D02A-437A-9994-CDDB7BE00EDB"/>
          <p:cNvPicPr>
            <a:picLocks noChangeAspect="1"/>
          </p:cNvPicPr>
          <p:nvPr/>
        </p:nvPicPr>
        <p:blipFill>
          <a:blip r:embed="rId24" cstate="print">
            <a:extLst>
              <a:ext uri="{7D3C2308-539A-47B2-2106-29D328044D41}"/>
            </a:extLst>
          </a:blip>
          <a:stretch>
            <a:fillRect/>
          </a:stretch>
        </p:blipFill>
        <p:spPr>
          <a:xfrm>
            <a:off x="283938" y="1808175"/>
            <a:ext cx="4019550" cy="19050"/>
          </a:xfrm>
          <a:prstGeom prst="rect">
            <a:avLst/>
          </a:prstGeom>
        </p:spPr>
      </p:pic>
      <p:sp>
        <p:nvSpPr>
          <p:cNvPr id="1852" name="TextBox1852"/>
          <p:cNvSpPr txBox="1"/>
          <p:nvPr/>
        </p:nvSpPr>
        <p:spPr>
          <a:xfrm>
            <a:off x="2045911" y="1866682"/>
            <a:ext cx="2286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</a:p>
          <a:p>
            <a:pPr marL="46187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3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64%</a:t>
            </a:r>
          </a:p>
          <a:p>
            <a:pPr marL="96339" marR="397" indent="-50549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29%</a:t>
            </a:r>
            <a:r>
              <a:rPr lang="en-US" altLang="zh-CN" sz="7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7%</a:t>
            </a:r>
          </a:p>
        </p:txBody>
      </p:sp>
      <p:sp>
        <p:nvSpPr>
          <p:cNvPr id="1853" name="TextBox1853"/>
          <p:cNvSpPr txBox="1"/>
          <p:nvPr/>
        </p:nvSpPr>
        <p:spPr>
          <a:xfrm>
            <a:off x="3994715" y="1866682"/>
            <a:ext cx="2286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</a:p>
          <a:p>
            <a:pPr marL="45891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3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88%</a:t>
            </a:r>
          </a:p>
          <a:p>
            <a:pPr marL="94953" marR="198" indent="0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8%</a:t>
            </a:r>
            <a:r>
              <a:rPr lang="en-US" altLang="zh-CN" sz="7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4%</a:t>
            </a:r>
          </a:p>
        </p:txBody>
      </p:sp>
      <p:sp>
        <p:nvSpPr>
          <p:cNvPr id="1854" name="TextBox1854"/>
          <p:cNvSpPr txBox="1"/>
          <p:nvPr/>
        </p:nvSpPr>
        <p:spPr>
          <a:xfrm>
            <a:off x="362437" y="1866682"/>
            <a:ext cx="14097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7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sectors</a:t>
            </a:r>
          </a:p>
          <a:p>
            <a:pPr marL="0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1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Banks,</a:t>
            </a:r>
            <a:r>
              <a:rPr lang="en-US" altLang="zh-CN" sz="7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</a:p>
          <a:p>
            <a:pPr marL="0" marR="0" indent="0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Non-banks,</a:t>
            </a:r>
            <a:r>
              <a:rPr lang="en-US" altLang="zh-CN" sz="7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750" kern="0" spc="17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Unallocated</a:t>
            </a:r>
            <a:r>
              <a:rPr lang="en-US" altLang="zh-CN" sz="7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7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</a:t>
            </a:r>
          </a:p>
        </p:txBody>
      </p:sp>
      <p:sp>
        <p:nvSpPr>
          <p:cNvPr id="1855" name="TextBox1855"/>
          <p:cNvSpPr txBox="1"/>
          <p:nvPr/>
        </p:nvSpPr>
        <p:spPr>
          <a:xfrm>
            <a:off x="2415015" y="1866682"/>
            <a:ext cx="1308100" cy="469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94" marR="0" indent="0" eaLnBrk="0">
              <a:lnSpc>
                <a:spcPct val="91000"/>
              </a:lnSpc>
            </a:pP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7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instruments</a:t>
            </a:r>
          </a:p>
          <a:p>
            <a:pPr marL="694" marR="0" indent="0" eaLnBrk="0">
              <a:lnSpc>
                <a:spcPct val="91000"/>
              </a:lnSpc>
              <a:spcBef>
                <a:spcPts val="169"/>
              </a:spcBef>
            </a:pPr>
            <a:r>
              <a:rPr lang="en-US" altLang="zh-CN" sz="750" kern="0" spc="-1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2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Loans</a:t>
            </a:r>
            <a:r>
              <a:rPr lang="en-US" altLang="zh-CN" sz="7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</a:t>
            </a:r>
          </a:p>
          <a:p>
            <a:pPr marL="0" marR="39051" indent="0" eaLnBrk="0">
              <a:lnSpc>
                <a:spcPct val="100000"/>
              </a:lnSpc>
              <a:spcBef>
                <a:spcPts val="168"/>
              </a:spcBef>
            </a:pP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7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securities</a:t>
            </a:r>
            <a:r>
              <a:rPr lang="en-US" altLang="zh-CN" sz="750" kern="0" spc="1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7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Other</a:t>
            </a:r>
            <a:r>
              <a:rPr lang="en-US" altLang="zh-CN" sz="7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instruments</a:t>
            </a:r>
          </a:p>
        </p:txBody>
      </p:sp>
      <p:pic>
        <p:nvPicPr>
          <p:cNvPr id="1856" name="FB69A3D5-0720-45DD-356B-88616D1F71FC"/>
          <p:cNvPicPr>
            <a:picLocks noChangeAspect="1"/>
          </p:cNvPicPr>
          <p:nvPr/>
        </p:nvPicPr>
        <p:blipFill>
          <a:blip r:embed="rId25" cstate="print">
            <a:extLst>
              <a:ext uri="{A4DC84C3-4B14-4EF3-9BE7-A5D0AC57CD31}"/>
            </a:extLst>
          </a:blip>
          <a:stretch>
            <a:fillRect/>
          </a:stretch>
        </p:blipFill>
        <p:spPr>
          <a:xfrm>
            <a:off x="282125" y="2360625"/>
            <a:ext cx="4029075" cy="47625"/>
          </a:xfrm>
          <a:prstGeom prst="rect">
            <a:avLst/>
          </a:prstGeom>
        </p:spPr>
      </p:pic>
      <p:sp>
        <p:nvSpPr>
          <p:cNvPr id="1857" name="TextBox1857"/>
          <p:cNvSpPr txBox="1"/>
          <p:nvPr/>
        </p:nvSpPr>
        <p:spPr>
          <a:xfrm>
            <a:off x="255325" y="2561857"/>
            <a:ext cx="40386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314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provides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decomposition</a:t>
            </a:r>
            <a:r>
              <a:rPr lang="en-US" altLang="zh-CN" sz="5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claims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5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BIS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reporting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counter-party</a:t>
            </a:r>
          </a:p>
          <a:p>
            <a:pPr marL="0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</a:t>
            </a:r>
            <a:r>
              <a:rPr lang="en-US" altLang="zh-CN" sz="5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instrument.</a:t>
            </a:r>
            <a:r>
              <a:rPr lang="en-US" altLang="zh-CN" sz="550" kern="0" spc="3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numbers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correspond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2000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2020.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Source: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BIS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LBS.</a:t>
            </a:r>
          </a:p>
        </p:txBody>
      </p:sp>
      <p:sp>
        <p:nvSpPr>
          <p:cNvPr id="1858" name="TextBox1858"/>
          <p:cNvSpPr txBox="1"/>
          <p:nvPr/>
        </p:nvSpPr>
        <p:spPr>
          <a:xfrm>
            <a:off x="4355442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5/20</a:t>
            </a:r>
          </a:p>
        </p:txBody>
      </p:sp>
      <p:pic>
        <p:nvPicPr>
          <p:cNvPr id="1859" name="5C0ECEDD-A1B0-4082-C8E9-B83FC49DA6BF"/>
          <p:cNvPicPr>
            <a:picLocks noChangeAspect="1"/>
          </p:cNvPicPr>
          <p:nvPr/>
        </p:nvPicPr>
        <p:blipFill>
          <a:blip r:embed="rId26" cstate="print">
            <a:extLst>
              <a:ext uri="{E494CBAC-55A5-46BD-8331-FC6F6CAC34C5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860" name="49E1123F-0710-4590-161B-A87331295138"/>
          <p:cNvPicPr>
            <a:picLocks noChangeAspect="1"/>
          </p:cNvPicPr>
          <p:nvPr/>
        </p:nvPicPr>
        <p:blipFill>
          <a:blip r:embed="rId27" cstate="print">
            <a:extLst>
              <a:ext uri="{8C7A9FA8-360E-46F1-BB0F-5A034CDB00BD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861" name="16A0537A-216F-4FC3-2A49-8C715DE03640"/>
          <p:cNvPicPr>
            <a:picLocks noChangeAspect="1"/>
          </p:cNvPicPr>
          <p:nvPr/>
        </p:nvPicPr>
        <p:blipFill>
          <a:blip r:embed="rId27" cstate="print">
            <a:extLst>
              <a:ext uri="{5D390F9F-87FA-49F3-B1B7-2FAAD0220AC5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862" name="96DAC0E4-BB6F-4CC5-FE67-6BA25235A301"/>
          <p:cNvPicPr>
            <a:picLocks noChangeAspect="1"/>
          </p:cNvPicPr>
          <p:nvPr/>
        </p:nvPicPr>
        <p:blipFill>
          <a:blip r:embed="rId26" cstate="print">
            <a:extLst>
              <a:ext uri="{9AC63F46-2023-4C21-0964-A6ACBD938752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863" name="766599A3-3E61-47CC-30A1-05FA39BDA7B6"/>
          <p:cNvPicPr>
            <a:picLocks noChangeAspect="1"/>
          </p:cNvPicPr>
          <p:nvPr/>
        </p:nvPicPr>
        <p:blipFill>
          <a:blip r:embed="rId26" cstate="print">
            <a:extLst>
              <a:ext uri="{CE19735B-4114-42A4-C747-7EAAB7027413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864" name="23A83F8B-FCDC-47CF-2384-DFECB9E49EF0"/>
          <p:cNvPicPr>
            <a:picLocks noChangeAspect="1"/>
          </p:cNvPicPr>
          <p:nvPr/>
        </p:nvPicPr>
        <p:blipFill>
          <a:blip r:embed="rId27" cstate="print">
            <a:extLst>
              <a:ext uri="{8F42D696-BA66-4B38-17CC-35B438D15D2C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1865" name="74A7D241-27F9-45C3-B0C3-A10797728AEE"/>
          <p:cNvPicPr>
            <a:picLocks noChangeAspect="1"/>
          </p:cNvPicPr>
          <p:nvPr/>
        </p:nvPicPr>
        <p:blipFill>
          <a:blip r:embed="rId28" cstate="print">
            <a:extLst>
              <a:ext uri="{F1792A2A-335D-456B-3180-52482046E60B}"/>
            </a:extLst>
          </a:blip>
          <a:stretch>
            <a:fillRect/>
          </a:stretch>
        </p:blipFill>
        <p:spPr>
          <a:xfrm>
            <a:off x="240398" y="2798775"/>
            <a:ext cx="304800" cy="133350"/>
          </a:xfrm>
          <a:prstGeom prst="rect">
            <a:avLst/>
          </a:prstGeom>
        </p:spPr>
      </p:pic>
      <p:pic>
        <p:nvPicPr>
          <p:cNvPr id="1866" name="D2B1FF6A-8995-4E71-0040-454482DC7072"/>
          <p:cNvPicPr>
            <a:picLocks noChangeAspect="1"/>
          </p:cNvPicPr>
          <p:nvPr/>
        </p:nvPicPr>
        <p:blipFill>
          <a:blip r:embed="rId26" cstate="print">
            <a:extLst>
              <a:ext uri="{CAC7D246-93BD-4322-C807-E681EC9D7E66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1867" name="76D3E352-0846-437C-1D93-9C897121A98F"/>
          <p:cNvPicPr>
            <a:picLocks noChangeAspect="1"/>
          </p:cNvPicPr>
          <p:nvPr/>
        </p:nvPicPr>
        <p:blipFill>
          <a:blip r:embed="rId29" cstate="print">
            <a:extLst>
              <a:ext uri="{0D2BE726-0898-40A8-8B93-C8041FA43B3D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1868" name="0C268D1B-27DE-4E1F-AE38-45A11AB95DA7"/>
          <p:cNvPicPr>
            <a:picLocks noChangeAspect="1"/>
          </p:cNvPicPr>
          <p:nvPr/>
        </p:nvPicPr>
        <p:blipFill>
          <a:blip r:embed="rId26" cstate="print">
            <a:extLst>
              <a:ext uri="{A935DA8C-61A2-4800-CE83-23F83A34B63D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1869" name="C349DB21-54AB-40D4-108F-4964B8EA6CF8"/>
          <p:cNvPicPr>
            <a:picLocks noChangeAspect="1"/>
          </p:cNvPicPr>
          <p:nvPr/>
        </p:nvPicPr>
        <p:blipFill>
          <a:blip r:embed="rId27" cstate="print">
            <a:extLst>
              <a:ext uri="{F0F1D58B-99F0-4286-C367-E4F5F930F894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1870" name="A7657A93-3BA7-47BD-EC19-BB38E526589C"/>
          <p:cNvPicPr>
            <a:picLocks noChangeAspect="1"/>
          </p:cNvPicPr>
          <p:nvPr/>
        </p:nvPicPr>
        <p:blipFill>
          <a:blip r:embed="rId27" cstate="print">
            <a:extLst>
              <a:ext uri="{D77F7D66-C188-475C-5200-9B92A98B3B9F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1871" name="43409647-1A23-4287-EA96-2D6BD353E5A0"/>
          <p:cNvPicPr>
            <a:picLocks noChangeAspect="1"/>
          </p:cNvPicPr>
          <p:nvPr/>
        </p:nvPicPr>
        <p:blipFill>
          <a:blip r:embed="rId26" cstate="print">
            <a:extLst>
              <a:ext uri="{0514F468-B4D2-40AA-3EAA-9ADC32F75F7C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1872" name="202CF4A9-B929-48CF-9561-B2D7B1B1362B"/>
          <p:cNvPicPr>
            <a:picLocks noChangeAspect="1"/>
          </p:cNvPicPr>
          <p:nvPr/>
        </p:nvPicPr>
        <p:blipFill>
          <a:blip r:embed="rId26" cstate="print">
            <a:extLst>
              <a:ext uri="{BC83C858-E820-42D0-C265-38F9162EE004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1873" name="9DD5BA7F-F9A6-4A9D-8E22-298B50D48EC8"/>
          <p:cNvPicPr>
            <a:picLocks noChangeAspect="1"/>
          </p:cNvPicPr>
          <p:nvPr/>
        </p:nvPicPr>
        <p:blipFill>
          <a:blip r:embed="rId27" cstate="print">
            <a:extLst>
              <a:ext uri="{FACA937C-B786-4A7B-0222-69A7B8FD699C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1874" name="117D815D-957F-461E-CFE6-6B8F23EFAACF"/>
          <p:cNvPicPr>
            <a:picLocks noChangeAspect="1"/>
          </p:cNvPicPr>
          <p:nvPr/>
        </p:nvPicPr>
        <p:blipFill>
          <a:blip r:embed="rId26" cstate="print">
            <a:extLst>
              <a:ext uri="{19816BE3-3C66-488D-75ED-66BFC5ADDB43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1875" name="333494D3-A535-4E2F-A98A-519A058AA9F9"/>
          <p:cNvPicPr>
            <a:picLocks noChangeAspect="1"/>
          </p:cNvPicPr>
          <p:nvPr/>
        </p:nvPicPr>
        <p:blipFill>
          <a:blip r:embed="rId26" cstate="print">
            <a:extLst>
              <a:ext uri="{98C863D4-260B-4D08-90D5-AC1C740F94C5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1876" name="AD216A55-24E8-42B7-470B-50C0E3779976"/>
          <p:cNvPicPr>
            <a:picLocks noChangeAspect="1"/>
          </p:cNvPicPr>
          <p:nvPr/>
        </p:nvPicPr>
        <p:blipFill>
          <a:blip r:embed="rId27" cstate="print">
            <a:extLst>
              <a:ext uri="{8C8DB04D-D8C0-4EB1-DE65-F59F828C54F8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1877" name="567EEA2F-EAB2-438C-3375-C570A315D94C"/>
          <p:cNvPicPr>
            <a:picLocks noChangeAspect="1"/>
          </p:cNvPicPr>
          <p:nvPr/>
        </p:nvPicPr>
        <p:blipFill>
          <a:blip r:embed="rId26" cstate="print">
            <a:extLst>
              <a:ext uri="{9388841E-90B9-44FA-0741-701DF2FFE095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1878" name="140F14EF-3441-4609-F81F-2FFA1464DAFB"/>
          <p:cNvPicPr>
            <a:picLocks noChangeAspect="1"/>
          </p:cNvPicPr>
          <p:nvPr/>
        </p:nvPicPr>
        <p:blipFill>
          <a:blip r:embed="rId26" cstate="print">
            <a:extLst>
              <a:ext uri="{39A19119-5720-405A-D2E9-C45A0FF341F3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1879" name="42B4A8F2-1AE5-462A-12F8-5FB4D5189D4C"/>
          <p:cNvPicPr>
            <a:picLocks noChangeAspect="1"/>
          </p:cNvPicPr>
          <p:nvPr/>
        </p:nvPicPr>
        <p:blipFill>
          <a:blip r:embed="rId27" cstate="print">
            <a:extLst>
              <a:ext uri="{AF4F0C1E-0B37-4000-8C70-B2F9701A2BF3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1880" name="B3117368-8EC8-4D8B-3521-15F7191F4579"/>
          <p:cNvPicPr>
            <a:picLocks noChangeAspect="1"/>
          </p:cNvPicPr>
          <p:nvPr/>
        </p:nvPicPr>
        <p:blipFill>
          <a:blip r:embed="rId27" cstate="print">
            <a:extLst>
              <a:ext uri="{86D740C7-65EC-4B81-BCA3-9248C83DDD87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1881" name="735974A8-C5BA-4EAD-DBE6-A58C033534DD"/>
          <p:cNvPicPr>
            <a:picLocks noChangeAspect="1"/>
          </p:cNvPicPr>
          <p:nvPr/>
        </p:nvPicPr>
        <p:blipFill>
          <a:blip r:embed="rId30" cstate="print">
            <a:extLst>
              <a:ext uri="{5390D272-953E-4EE4-BFA2-7F4F1EF1F7DA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3CFA6A54-1568-4A04-E068-224015FBF2A0}"/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2" name="C6270DFB-020E-42D9-A121-4FB7AB596362"/>
          <p:cNvPicPr>
            <a:picLocks noChangeAspect="1"/>
          </p:cNvPicPr>
          <p:nvPr/>
        </p:nvPicPr>
        <p:blipFill>
          <a:blip r:embed="rId2" cstate="print">
            <a:extLst>
              <a:ext uri="{7C226300-9630-4707-6BDB-A8EE42A56762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883" name="51A2D3C1-6BC1-42D9-652A-7530E58EB257"/>
          <p:cNvPicPr>
            <a:picLocks noChangeAspect="1"/>
          </p:cNvPicPr>
          <p:nvPr/>
        </p:nvPicPr>
        <p:blipFill>
          <a:blip r:embed="rId3" cstate="print">
            <a:extLst>
              <a:ext uri="{1C62D238-368B-4CE0-7546-2FE41DE2B6A5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884" name="17115505-12EE-4607-9F51-0DDE6694FF40"/>
          <p:cNvPicPr>
            <a:picLocks noChangeAspect="1"/>
          </p:cNvPicPr>
          <p:nvPr/>
        </p:nvPicPr>
        <p:blipFill>
          <a:blip r:embed="rId4" cstate="print">
            <a:extLst>
              <a:ext uri="{C2B8DAC4-C0BD-41DB-428A-033AEB576850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885" name="1AE67E34-3EEE-464F-8572-665E9D77A17A"/>
          <p:cNvPicPr>
            <a:picLocks noChangeAspect="1"/>
          </p:cNvPicPr>
          <p:nvPr/>
        </p:nvPicPr>
        <p:blipFill>
          <a:blip r:embed="rId5" cstate="print">
            <a:extLst>
              <a:ext uri="{24BF7F64-6734-4A2E-6949-CAA0258B4E8E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886" name="04D3B241-B5A7-40A9-E2BD-80BE21E47315"/>
          <p:cNvPicPr>
            <a:picLocks noChangeAspect="1"/>
          </p:cNvPicPr>
          <p:nvPr/>
        </p:nvPicPr>
        <p:blipFill>
          <a:blip r:embed="rId6" cstate="print">
            <a:extLst>
              <a:ext uri="{4C48BB45-03E3-4041-12A2-84D49D5D99B6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887" name="2BD64149-D686-4463-4820-BDFADF568413"/>
          <p:cNvPicPr>
            <a:picLocks noChangeAspect="1"/>
          </p:cNvPicPr>
          <p:nvPr/>
        </p:nvPicPr>
        <p:blipFill>
          <a:blip r:embed="rId7" cstate="print">
            <a:extLst>
              <a:ext uri="{0CF487A1-7FF8-430B-990B-E837391B9743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888" name="F07F3761-AFE4-49FF-03D2-2F41082A275B"/>
          <p:cNvPicPr>
            <a:picLocks noChangeAspect="1"/>
          </p:cNvPicPr>
          <p:nvPr/>
        </p:nvPicPr>
        <p:blipFill>
          <a:blip r:embed="rId8" cstate="print">
            <a:extLst>
              <a:ext uri="{6A2064FB-02A4-4B02-4560-E77A7587EB62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889" name="4AC0EEE6-FB68-44E8-92A2-5F89396A831C"/>
          <p:cNvPicPr>
            <a:picLocks noChangeAspect="1"/>
          </p:cNvPicPr>
          <p:nvPr/>
        </p:nvPicPr>
        <p:blipFill>
          <a:blip r:embed="rId9" cstate="print">
            <a:extLst>
              <a:ext uri="{4E4D9C3F-BC02-458E-3352-C79573A958DC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890" name="FCD70E88-7E7C-4550-2EDA-0726A01E103C"/>
          <p:cNvPicPr>
            <a:picLocks noChangeAspect="1"/>
          </p:cNvPicPr>
          <p:nvPr/>
        </p:nvPicPr>
        <p:blipFill>
          <a:blip r:embed="rId10" cstate="print">
            <a:extLst>
              <a:ext uri="{CD1C7930-8C18-4573-5757-1AE2CC503A44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891" name="42F8B083-0B41-47C7-6D2E-8D7492C5084B"/>
          <p:cNvPicPr>
            <a:picLocks noChangeAspect="1"/>
          </p:cNvPicPr>
          <p:nvPr/>
        </p:nvPicPr>
        <p:blipFill>
          <a:blip r:embed="rId11" cstate="print">
            <a:extLst>
              <a:ext uri="{BED19042-11EA-4D2F-188B-88AD55E0ED6D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892" name="B28ACC36-169D-4D91-54B0-80E8328904FD"/>
          <p:cNvPicPr>
            <a:picLocks noChangeAspect="1"/>
          </p:cNvPicPr>
          <p:nvPr/>
        </p:nvPicPr>
        <p:blipFill>
          <a:blip r:embed="rId12" cstate="print">
            <a:extLst>
              <a:ext uri="{290B81D8-6B6A-4FF0-D27F-993F3877DA01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893" name="163B8A13-72C1-4636-5138-CBFB6715239F"/>
          <p:cNvPicPr>
            <a:picLocks noChangeAspect="1"/>
          </p:cNvPicPr>
          <p:nvPr/>
        </p:nvPicPr>
        <p:blipFill>
          <a:blip r:embed="rId13" cstate="print">
            <a:extLst>
              <a:ext uri="{75B2407C-CD4D-4AB8-F280-E829CF6EA4CF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1894" name="0DE22971-E0B7-4DE7-1643-B790E185FEA2"/>
          <p:cNvPicPr>
            <a:picLocks noChangeAspect="1"/>
          </p:cNvPicPr>
          <p:nvPr/>
        </p:nvPicPr>
        <p:blipFill>
          <a:blip r:embed="rId14" cstate="print">
            <a:extLst>
              <a:ext uri="{4EF4E28E-2EE4-47B7-C2D4-D891A2FB3CCF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1895" name="400F0A70-E7BE-422C-49ED-AAF665DC4C20"/>
          <p:cNvPicPr>
            <a:picLocks noChangeAspect="1"/>
          </p:cNvPicPr>
          <p:nvPr/>
        </p:nvPicPr>
        <p:blipFill>
          <a:blip r:embed="rId15" cstate="print">
            <a:extLst>
              <a:ext uri="{C54F1491-0D11-4A08-2F5F-7367A1726D90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1896" name="E3008529-FC48-4711-7CD7-3EB95E07854C"/>
          <p:cNvPicPr>
            <a:picLocks noChangeAspect="1"/>
          </p:cNvPicPr>
          <p:nvPr/>
        </p:nvPicPr>
        <p:blipFill>
          <a:blip r:embed="rId16" cstate="print">
            <a:extLst>
              <a:ext uri="{93D63E71-3849-45AB-0B85-B841B416A422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1897" name="58F9708B-08D5-45C6-367A-8E5308BF15EE"/>
          <p:cNvPicPr>
            <a:picLocks noChangeAspect="1"/>
          </p:cNvPicPr>
          <p:nvPr/>
        </p:nvPicPr>
        <p:blipFill>
          <a:blip r:embed="rId17" cstate="print">
            <a:extLst>
              <a:ext uri="{17DA00C8-A01A-4D6D-EE9E-0B77D58823AF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1898" name="0A9661B3-F2C8-4A5F-7F34-01D39A82F6C8"/>
          <p:cNvPicPr>
            <a:picLocks noChangeAspect="1"/>
          </p:cNvPicPr>
          <p:nvPr/>
        </p:nvPicPr>
        <p:blipFill>
          <a:blip r:embed="rId18" cstate="print">
            <a:extLst>
              <a:ext uri="{55988E1B-30FC-49F1-6D91-B326F219C26D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1899" name="54EA5880-C4B2-4B44-3AF9-E01F8E6C81BE"/>
          <p:cNvPicPr>
            <a:picLocks noChangeAspect="1"/>
          </p:cNvPicPr>
          <p:nvPr/>
        </p:nvPicPr>
        <p:blipFill>
          <a:blip r:embed="rId19" cstate="print">
            <a:extLst>
              <a:ext uri="{F58A8543-9F06-4914-2A7C-AEFE15933791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1900" name="4D482BFE-C60E-42B1-74CF-C09ABFA8BBBF"/>
          <p:cNvPicPr>
            <a:picLocks noChangeAspect="1"/>
          </p:cNvPicPr>
          <p:nvPr/>
        </p:nvPicPr>
        <p:blipFill>
          <a:blip r:embed="rId20" cstate="print">
            <a:extLst>
              <a:ext uri="{899DCDA7-7040-4218-E77D-585C8998CB01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1901" name="3DD3028C-0C8D-4033-0D18-80F956BC97A0"/>
          <p:cNvPicPr>
            <a:picLocks noChangeAspect="1"/>
          </p:cNvPicPr>
          <p:nvPr/>
        </p:nvPicPr>
        <p:blipFill>
          <a:blip r:embed="rId21" cstate="print">
            <a:extLst>
              <a:ext uri="{438A9CA2-A605-4983-CF41-A1F06867A4B1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1902" name="2028CD9A-2A5C-408C-E724-988E983DB5F7"/>
          <p:cNvPicPr>
            <a:picLocks noChangeAspect="1"/>
          </p:cNvPicPr>
          <p:nvPr/>
        </p:nvPicPr>
        <p:blipFill>
          <a:blip r:embed="rId22" cstate="print">
            <a:extLst>
              <a:ext uri="{EC91CFA2-8AE0-4AE4-2B89-20D11BFEF7E3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1903" name="TextBox1903"/>
          <p:cNvSpPr txBox="1"/>
          <p:nvPr/>
        </p:nvSpPr>
        <p:spPr>
          <a:xfrm>
            <a:off x="375522" y="367797"/>
            <a:ext cx="3759200" cy="330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Table: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9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Debtors</a:t>
            </a:r>
            <a:r>
              <a:rPr lang="en-US" altLang="zh-CN" sz="9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9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Creditors</a:t>
            </a:r>
            <a:r>
              <a:rPr lang="en-US" altLang="zh-CN" sz="9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vs</a:t>
            </a:r>
            <a:r>
              <a:rPr lang="en-US" altLang="zh-CN" sz="9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9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9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(Selected</a:t>
            </a:r>
            <a:r>
              <a:rPr lang="en-US" altLang="zh-CN" sz="9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Countries)</a:t>
            </a:r>
          </a:p>
          <a:p>
            <a:pPr marL="762455" marR="0" indent="0" eaLnBrk="0">
              <a:lnSpc>
                <a:spcPct val="90000"/>
              </a:lnSpc>
              <a:spcBef>
                <a:spcPts val="961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Name</a:t>
            </a:r>
            <a:r>
              <a:rPr lang="en-US" altLang="zh-CN" sz="550" kern="0" spc="24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Group</a:t>
            </a:r>
            <a:r>
              <a:rPr lang="en-US" altLang="zh-CN" sz="550" kern="0" spc="6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  <a:r>
              <a:rPr lang="en-US" altLang="zh-CN" sz="550" kern="0" spc="6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Prob.</a:t>
            </a:r>
          </a:p>
        </p:txBody>
      </p:sp>
      <p:pic>
        <p:nvPicPr>
          <p:cNvPr id="1904" name="2023DEFD-1CDE-4CA5-7B5D-501AF1BC9CE0"/>
          <p:cNvPicPr>
            <a:picLocks noChangeAspect="1"/>
          </p:cNvPicPr>
          <p:nvPr/>
        </p:nvPicPr>
        <p:blipFill>
          <a:blip r:embed="rId23" cstate="print">
            <a:extLst>
              <a:ext uri="{D2E635A1-A7E4-4990-10EB-A45474F5741D}"/>
            </a:extLst>
          </a:blip>
          <a:stretch>
            <a:fillRect/>
          </a:stretch>
        </p:blipFill>
        <p:spPr>
          <a:xfrm>
            <a:off x="1083150" y="712800"/>
            <a:ext cx="2419350" cy="28575"/>
          </a:xfrm>
          <a:prstGeom prst="rect">
            <a:avLst/>
          </a:prstGeom>
        </p:spPr>
      </p:pic>
      <p:sp>
        <p:nvSpPr>
          <p:cNvPr id="1905" name="TextBox1905"/>
          <p:cNvSpPr txBox="1"/>
          <p:nvPr/>
        </p:nvSpPr>
        <p:spPr>
          <a:xfrm>
            <a:off x="3069936" y="770799"/>
            <a:ext cx="1016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9" marR="0" indent="0" eaLnBrk="0">
              <a:lnSpc>
                <a:spcPct val="90000"/>
              </a:lnSpc>
            </a:pPr>
            <a:r>
              <a:rPr lang="en-US" altLang="zh-CN" sz="550" kern="0" spc="-3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-43</a:t>
            </a:r>
          </a:p>
          <a:p>
            <a:pPr marL="431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-28</a:t>
            </a:r>
          </a:p>
          <a:p>
            <a:pPr marL="287" marR="0" indent="0" eaLnBrk="0">
              <a:lnSpc>
                <a:spcPct val="90000"/>
              </a:lnSpc>
              <a:spcBef>
                <a:spcPts val="125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-27</a:t>
            </a:r>
          </a:p>
          <a:p>
            <a:pPr marL="503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-26</a:t>
            </a:r>
          </a:p>
          <a:p>
            <a:pPr marL="72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-26</a:t>
            </a:r>
          </a:p>
          <a:p>
            <a:pPr marL="0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-24</a:t>
            </a:r>
          </a:p>
          <a:p>
            <a:pPr marL="359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-18</a:t>
            </a:r>
          </a:p>
          <a:p>
            <a:pPr marL="359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-15</a:t>
            </a:r>
          </a:p>
          <a:p>
            <a:pPr marL="359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-14</a:t>
            </a:r>
          </a:p>
          <a:p>
            <a:pPr marL="431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-12</a:t>
            </a:r>
          </a:p>
          <a:p>
            <a:pPr marL="72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-12</a:t>
            </a:r>
          </a:p>
          <a:p>
            <a:pPr marL="287" marR="0" indent="0" eaLnBrk="0">
              <a:lnSpc>
                <a:spcPct val="90000"/>
              </a:lnSpc>
              <a:spcBef>
                <a:spcPts val="120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-10</a:t>
            </a:r>
          </a:p>
        </p:txBody>
      </p:sp>
      <p:sp>
        <p:nvSpPr>
          <p:cNvPr id="1906" name="TextBox1906"/>
          <p:cNvSpPr txBox="1"/>
          <p:nvPr/>
        </p:nvSpPr>
        <p:spPr>
          <a:xfrm>
            <a:off x="1135318" y="770799"/>
            <a:ext cx="5334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886" marR="0" indent="0" eaLnBrk="0">
              <a:lnSpc>
                <a:spcPct val="90000"/>
              </a:lnSpc>
            </a:pPr>
            <a:r>
              <a:rPr lang="en-US" altLang="zh-CN" sz="550" kern="0" spc="-1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Portugal</a:t>
            </a:r>
          </a:p>
          <a:p>
            <a:pPr marL="4743" marR="274424" indent="-3521" eaLnBrk="0">
              <a:lnSpc>
                <a:spcPct val="103000"/>
              </a:lnSpc>
              <a:spcBef>
                <a:spcPts val="122"/>
              </a:spcBef>
            </a:pP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Spain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Hungary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Italy</a:t>
            </a:r>
          </a:p>
          <a:p>
            <a:pPr marL="0" marR="0" indent="0" eaLnBrk="0">
              <a:lnSpc>
                <a:spcPct val="106000"/>
              </a:lnSpc>
              <a:spcBef>
                <a:spcPts val="123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Croatia,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Rep.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Slovenia,</a:t>
            </a:r>
            <a:r>
              <a:rPr lang="en-US" altLang="zh-CN" sz="5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Rep.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France</a:t>
            </a:r>
            <a:r>
              <a:rPr lang="en-US" altLang="zh-CN" sz="550" kern="0" spc="24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Australia</a:t>
            </a:r>
            <a:r>
              <a:rPr lang="en-US" altLang="zh-CN" sz="550" kern="0" spc="20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Romania</a:t>
            </a:r>
            <a:r>
              <a:rPr lang="en-US" altLang="zh-CN" sz="550" kern="0" spc="20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Turkey</a:t>
            </a:r>
          </a:p>
          <a:p>
            <a:pPr marL="2659" marR="0" indent="0" eaLnBrk="0">
              <a:lnSpc>
                <a:spcPct val="99000"/>
              </a:lnSpc>
              <a:spcBef>
                <a:spcPts val="124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Poland,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Rep.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Canada</a:t>
            </a:r>
          </a:p>
        </p:txBody>
      </p:sp>
      <p:sp>
        <p:nvSpPr>
          <p:cNvPr id="1907" name="TextBox1907"/>
          <p:cNvSpPr txBox="1"/>
          <p:nvPr/>
        </p:nvSpPr>
        <p:spPr>
          <a:xfrm>
            <a:off x="1920073" y="770799"/>
            <a:ext cx="2159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2" marR="0" indent="0" eaLnBrk="0">
              <a:lnSpc>
                <a:spcPct val="90000"/>
              </a:lnSpc>
            </a:pPr>
            <a:r>
              <a:rPr lang="en-US" altLang="zh-CN" sz="550" kern="0" spc="-5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144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4743" marR="0" indent="0" eaLnBrk="0">
              <a:lnSpc>
                <a:spcPct val="90000"/>
              </a:lnSpc>
              <a:spcBef>
                <a:spcPts val="125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216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4527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4455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72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72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4743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4886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4455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0" marR="0" indent="0" eaLnBrk="0">
              <a:lnSpc>
                <a:spcPct val="90000"/>
              </a:lnSpc>
              <a:spcBef>
                <a:spcPts val="120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</p:txBody>
      </p:sp>
      <p:sp>
        <p:nvSpPr>
          <p:cNvPr id="1908" name="TextBox1908"/>
          <p:cNvSpPr txBox="1"/>
          <p:nvPr/>
        </p:nvSpPr>
        <p:spPr>
          <a:xfrm>
            <a:off x="3302036" y="770799"/>
            <a:ext cx="1397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8085" marR="0" indent="0" eaLnBrk="0">
              <a:lnSpc>
                <a:spcPct val="90000"/>
              </a:lnSpc>
            </a:pPr>
            <a:r>
              <a:rPr lang="en-US" altLang="zh-CN" sz="550" kern="0" spc="-5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0%</a:t>
            </a:r>
          </a:p>
          <a:p>
            <a:pPr marL="0" marR="0" indent="38157" algn="r" eaLnBrk="0">
              <a:lnSpc>
                <a:spcPct val="107000"/>
              </a:lnSpc>
              <a:spcBef>
                <a:spcPts val="12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26%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28%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34%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23%</a:t>
            </a:r>
          </a:p>
        </p:txBody>
      </p:sp>
      <p:pic>
        <p:nvPicPr>
          <p:cNvPr id="1909" name="C0CA0BF2-CECF-47E6-4190-0DC206281269"/>
          <p:cNvPicPr>
            <a:picLocks noChangeAspect="1"/>
          </p:cNvPicPr>
          <p:nvPr/>
        </p:nvPicPr>
        <p:blipFill>
          <a:blip r:embed="rId24" cstate="print">
            <a:extLst>
              <a:ext uri="{9C922351-3AF0-469C-664F-A1918739E7A0}"/>
            </a:extLst>
          </a:blip>
          <a:stretch>
            <a:fillRect/>
          </a:stretch>
        </p:blipFill>
        <p:spPr>
          <a:xfrm>
            <a:off x="1083150" y="1827225"/>
            <a:ext cx="2419350" cy="19050"/>
          </a:xfrm>
          <a:prstGeom prst="rect">
            <a:avLst/>
          </a:prstGeom>
        </p:spPr>
      </p:pic>
      <p:sp>
        <p:nvSpPr>
          <p:cNvPr id="1910" name="TextBox1910"/>
          <p:cNvSpPr txBox="1"/>
          <p:nvPr/>
        </p:nvSpPr>
        <p:spPr>
          <a:xfrm>
            <a:off x="3097099" y="1869874"/>
            <a:ext cx="762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204" marR="0" indent="0" eaLnBrk="0">
              <a:lnSpc>
                <a:spcPct val="90000"/>
              </a:lnSpc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-7</a:t>
            </a:r>
          </a:p>
          <a:p>
            <a:pPr marL="10132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-7</a:t>
            </a:r>
          </a:p>
          <a:p>
            <a:pPr marL="9988" marR="0" indent="0" eaLnBrk="0">
              <a:lnSpc>
                <a:spcPct val="90000"/>
              </a:lnSpc>
              <a:spcBef>
                <a:spcPts val="125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-7</a:t>
            </a:r>
          </a:p>
          <a:p>
            <a:pPr marL="10132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-4</a:t>
            </a:r>
          </a:p>
          <a:p>
            <a:pPr marL="10204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-4</a:t>
            </a:r>
          </a:p>
          <a:p>
            <a:pPr marL="10132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</a:t>
            </a:r>
          </a:p>
          <a:p>
            <a:pPr marL="36216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</a:t>
            </a:r>
          </a:p>
          <a:p>
            <a:pPr marL="36791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</a:t>
            </a:r>
          </a:p>
          <a:p>
            <a:pPr marL="36863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</a:t>
            </a:r>
          </a:p>
          <a:p>
            <a:pPr marL="36719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</a:t>
            </a:r>
          </a:p>
          <a:p>
            <a:pPr marL="3593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5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</a:t>
            </a:r>
          </a:p>
          <a:p>
            <a:pPr marL="0" marR="0" indent="0" eaLnBrk="0">
              <a:lnSpc>
                <a:spcPct val="90000"/>
              </a:lnSpc>
              <a:spcBef>
                <a:spcPts val="120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25</a:t>
            </a:r>
          </a:p>
        </p:txBody>
      </p:sp>
      <p:sp>
        <p:nvSpPr>
          <p:cNvPr id="1911" name="TextBox1911"/>
          <p:cNvSpPr txBox="1"/>
          <p:nvPr/>
        </p:nvSpPr>
        <p:spPr>
          <a:xfrm>
            <a:off x="1920002" y="1869874"/>
            <a:ext cx="2159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030" marR="0" indent="0" eaLnBrk="0">
              <a:lnSpc>
                <a:spcPct val="90000"/>
              </a:lnSpc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4958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0" marR="0" indent="0" eaLnBrk="0">
              <a:lnSpc>
                <a:spcPct val="90000"/>
              </a:lnSpc>
              <a:spcBef>
                <a:spcPts val="125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215" marR="0" indent="0" eaLnBrk="0">
              <a:lnSpc>
                <a:spcPct val="90000"/>
              </a:lnSpc>
              <a:spcBef>
                <a:spcPts val="12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4958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4886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4311" marR="0" indent="0" eaLnBrk="0">
              <a:lnSpc>
                <a:spcPct val="90000"/>
              </a:lnSpc>
              <a:spcBef>
                <a:spcPts val="124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144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4814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144" marR="0" indent="0" eaLnBrk="0">
              <a:lnSpc>
                <a:spcPct val="90000"/>
              </a:lnSpc>
              <a:spcBef>
                <a:spcPts val="121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</a:t>
            </a:r>
          </a:p>
          <a:p>
            <a:pPr marL="5030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2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  <a:p>
            <a:pPr marL="4814" marR="0" indent="0" eaLnBrk="0">
              <a:lnSpc>
                <a:spcPct val="90000"/>
              </a:lnSpc>
              <a:spcBef>
                <a:spcPts val="120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EMDE</a:t>
            </a:r>
          </a:p>
        </p:txBody>
      </p:sp>
      <p:sp>
        <p:nvSpPr>
          <p:cNvPr id="1912" name="TextBox1912"/>
          <p:cNvSpPr txBox="1"/>
          <p:nvPr/>
        </p:nvSpPr>
        <p:spPr>
          <a:xfrm>
            <a:off x="1136324" y="1869874"/>
            <a:ext cx="6858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53" marR="511553" indent="0" eaLnBrk="0">
              <a:lnSpc>
                <a:spcPct val="99000"/>
              </a:lnSpc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Brazil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Chile</a:t>
            </a:r>
          </a:p>
          <a:p>
            <a:pPr marL="0" marR="269681" indent="0" eaLnBrk="0">
              <a:lnSpc>
                <a:spcPct val="99000"/>
              </a:lnSpc>
              <a:spcBef>
                <a:spcPts val="131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United</a:t>
            </a:r>
            <a:r>
              <a:rPr lang="en-US" altLang="zh-CN" sz="5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States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Japan</a:t>
            </a:r>
          </a:p>
          <a:p>
            <a:pPr marL="4240" marR="470235" indent="-503" eaLnBrk="0">
              <a:lnSpc>
                <a:spcPct val="99000"/>
              </a:lnSpc>
              <a:spcBef>
                <a:spcPts val="131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India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Mexico</a:t>
            </a:r>
          </a:p>
          <a:p>
            <a:pPr marL="1653" marR="0" indent="0" eaLnBrk="0">
              <a:lnSpc>
                <a:spcPct val="100000"/>
              </a:lnSpc>
              <a:spcBef>
                <a:spcPts val="132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China,</a:t>
            </a:r>
            <a:r>
              <a:rPr lang="en-US" altLang="zh-CN" sz="5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P.R.: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Mainland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Germany</a:t>
            </a:r>
          </a:p>
          <a:p>
            <a:pPr marL="3952" marR="0" indent="-3737" eaLnBrk="0">
              <a:lnSpc>
                <a:spcPct val="99000"/>
              </a:lnSpc>
              <a:spcBef>
                <a:spcPts val="120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South</a:t>
            </a:r>
            <a:r>
              <a:rPr lang="en-US" altLang="zh-CN" sz="5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Africa</a:t>
            </a:r>
            <a:r>
              <a:rPr lang="en-US" altLang="zh-CN" sz="550" kern="0" spc="24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Belgium</a:t>
            </a:r>
          </a:p>
          <a:p>
            <a:pPr marL="3737" marR="0" indent="0" eaLnBrk="0">
              <a:lnSpc>
                <a:spcPct val="90000"/>
              </a:lnSpc>
              <a:spcBef>
                <a:spcPts val="131"/>
              </a:spcBef>
            </a:pPr>
            <a:r>
              <a:rPr lang="en-US" altLang="zh-CN" sz="550" kern="0" spc="-3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Israel</a:t>
            </a:r>
          </a:p>
          <a:p>
            <a:pPr marL="3737" marR="0" indent="0" eaLnBrk="0">
              <a:lnSpc>
                <a:spcPct val="90000"/>
              </a:lnSpc>
              <a:spcBef>
                <a:spcPts val="123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Uruguay</a:t>
            </a:r>
          </a:p>
        </p:txBody>
      </p:sp>
      <p:sp>
        <p:nvSpPr>
          <p:cNvPr id="1913" name="TextBox1913"/>
          <p:cNvSpPr txBox="1"/>
          <p:nvPr/>
        </p:nvSpPr>
        <p:spPr>
          <a:xfrm>
            <a:off x="3269484" y="1869874"/>
            <a:ext cx="177800" cy="1041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34133" algn="r" eaLnBrk="0">
              <a:lnSpc>
                <a:spcPct val="107000"/>
              </a:lnSpc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74%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93%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78%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88%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85%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84%</a:t>
            </a:r>
          </a:p>
          <a:p>
            <a:pPr marL="647" marR="0" indent="0" eaLnBrk="0">
              <a:lnSpc>
                <a:spcPct val="89000"/>
              </a:lnSpc>
              <a:spcBef>
                <a:spcPts val="148"/>
              </a:spcBef>
            </a:pPr>
            <a:r>
              <a:rPr lang="en-US" altLang="zh-CN" sz="550" kern="0" spc="-5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</a:p>
          <a:p>
            <a:pPr marL="431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100%</a:t>
            </a:r>
          </a:p>
        </p:txBody>
      </p:sp>
      <p:pic>
        <p:nvPicPr>
          <p:cNvPr id="1914" name="A38B6EA9-FA13-4DB4-3CA3-00E15670FB92"/>
          <p:cNvPicPr>
            <a:picLocks noChangeAspect="1"/>
          </p:cNvPicPr>
          <p:nvPr/>
        </p:nvPicPr>
        <p:blipFill>
          <a:blip r:embed="rId25" cstate="print">
            <a:extLst>
              <a:ext uri="{9501558E-58AA-415F-B254-CABC1A88C7D4}"/>
            </a:extLst>
          </a:blip>
          <a:stretch>
            <a:fillRect/>
          </a:stretch>
        </p:blipFill>
        <p:spPr>
          <a:xfrm>
            <a:off x="1081836" y="2932125"/>
            <a:ext cx="2419350" cy="38100"/>
          </a:xfrm>
          <a:prstGeom prst="rect">
            <a:avLst/>
          </a:prstGeom>
        </p:spPr>
      </p:pic>
      <p:sp>
        <p:nvSpPr>
          <p:cNvPr id="1915" name="TextBox1915"/>
          <p:cNvSpPr txBox="1"/>
          <p:nvPr/>
        </p:nvSpPr>
        <p:spPr>
          <a:xfrm>
            <a:off x="254566" y="3020061"/>
            <a:ext cx="40386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measures</a:t>
            </a:r>
            <a:r>
              <a:rPr lang="en-US" altLang="zh-CN" sz="5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2000Q1-2019Q4</a:t>
            </a:r>
            <a:r>
              <a:rPr lang="en-US" altLang="zh-CN" sz="5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share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GDP.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cross-country</a:t>
            </a:r>
            <a:r>
              <a:rPr lang="en-US" altLang="zh-CN" sz="5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measure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equal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-35%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GDP.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Prob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measures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probability</a:t>
            </a:r>
            <a:r>
              <a:rPr lang="en-US" altLang="zh-CN" sz="5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5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above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unconditional</a:t>
            </a:r>
            <a:r>
              <a:rPr lang="en-US" altLang="zh-CN" sz="550" kern="0" spc="3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-35%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GDP.</a:t>
            </a:r>
          </a:p>
        </p:txBody>
      </p:sp>
      <p:sp>
        <p:nvSpPr>
          <p:cNvPr id="1916" name="TextBox1916"/>
          <p:cNvSpPr txBox="1"/>
          <p:nvPr/>
        </p:nvSpPr>
        <p:spPr>
          <a:xfrm>
            <a:off x="4355745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6/20</a:t>
            </a:r>
          </a:p>
        </p:txBody>
      </p:sp>
      <p:pic>
        <p:nvPicPr>
          <p:cNvPr id="1917" name="58CB8E91-12D4-4498-4504-DE9270A49774"/>
          <p:cNvPicPr>
            <a:picLocks noChangeAspect="1"/>
          </p:cNvPicPr>
          <p:nvPr/>
        </p:nvPicPr>
        <p:blipFill>
          <a:blip r:embed="rId26" cstate="print">
            <a:extLst>
              <a:ext uri="{07E71156-AE5B-4AAF-FBB8-EAF8F6C25750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918" name="AC9569A6-4CFD-47D6-57D7-DAD3E63CD654"/>
          <p:cNvPicPr>
            <a:picLocks noChangeAspect="1"/>
          </p:cNvPicPr>
          <p:nvPr/>
        </p:nvPicPr>
        <p:blipFill>
          <a:blip r:embed="rId27" cstate="print">
            <a:extLst>
              <a:ext uri="{EF04BB3E-C6A9-4519-27CE-17564DA54754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919" name="40D86FFC-0B74-460D-54A9-6EE5547A4353"/>
          <p:cNvPicPr>
            <a:picLocks noChangeAspect="1"/>
          </p:cNvPicPr>
          <p:nvPr/>
        </p:nvPicPr>
        <p:blipFill>
          <a:blip r:embed="rId27" cstate="print">
            <a:extLst>
              <a:ext uri="{9D418138-8AC7-4014-B57B-6F6525AA6AD1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920" name="8D4005FC-2FE0-4202-F725-08EC4A0C0392"/>
          <p:cNvPicPr>
            <a:picLocks noChangeAspect="1"/>
          </p:cNvPicPr>
          <p:nvPr/>
        </p:nvPicPr>
        <p:blipFill>
          <a:blip r:embed="rId26" cstate="print">
            <a:extLst>
              <a:ext uri="{6DCF83D8-2BD4-4A67-F063-19F5AFFCC0C7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921" name="D0814700-D94B-42F6-457D-995E41319B8A"/>
          <p:cNvPicPr>
            <a:picLocks noChangeAspect="1"/>
          </p:cNvPicPr>
          <p:nvPr/>
        </p:nvPicPr>
        <p:blipFill>
          <a:blip r:embed="rId26" cstate="print">
            <a:extLst>
              <a:ext uri="{1652F27C-CFAC-4969-EB84-17152F1BCF3F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922" name="E052A788-02FC-4CCB-1995-6DF4DCF57C3D"/>
          <p:cNvPicPr>
            <a:picLocks noChangeAspect="1"/>
          </p:cNvPicPr>
          <p:nvPr/>
        </p:nvPicPr>
        <p:blipFill>
          <a:blip r:embed="rId27" cstate="print">
            <a:extLst>
              <a:ext uri="{5D385971-06C2-42B4-3303-D9DBBBAF9EE9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1923" name="50566FCF-A5F2-4CD6-87F8-529C3C1F5B0C"/>
          <p:cNvPicPr>
            <a:picLocks noChangeAspect="1"/>
          </p:cNvPicPr>
          <p:nvPr/>
        </p:nvPicPr>
        <p:blipFill>
          <a:blip r:embed="rId28" cstate="print">
            <a:extLst>
              <a:ext uri="{B1537A31-BD12-4932-4441-97E39860ED50}"/>
            </a:extLst>
          </a:blip>
          <a:stretch>
            <a:fillRect/>
          </a:stretch>
        </p:blipFill>
        <p:spPr>
          <a:xfrm>
            <a:off x="240398" y="3313125"/>
            <a:ext cx="304800" cy="142875"/>
          </a:xfrm>
          <a:prstGeom prst="rect">
            <a:avLst/>
          </a:prstGeom>
        </p:spPr>
      </p:pic>
      <p:pic>
        <p:nvPicPr>
          <p:cNvPr id="1924" name="66A12AC2-A5B8-4A52-89BD-DE889D106DE0"/>
          <p:cNvPicPr>
            <a:picLocks noChangeAspect="1"/>
          </p:cNvPicPr>
          <p:nvPr/>
        </p:nvPicPr>
        <p:blipFill>
          <a:blip r:embed="rId26" cstate="print">
            <a:extLst>
              <a:ext uri="{BAD39F99-A802-4DFE-D80C-F87781B16A46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1925" name="26F87E32-69D6-4B08-3569-19E508334FCD"/>
          <p:cNvPicPr>
            <a:picLocks noChangeAspect="1"/>
          </p:cNvPicPr>
          <p:nvPr/>
        </p:nvPicPr>
        <p:blipFill>
          <a:blip r:embed="rId29" cstate="print">
            <a:extLst>
              <a:ext uri="{0DF73F4D-B165-461D-AA0B-196BF46F2AD8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1926" name="A0A35B38-6CA0-4120-F407-173D1FCDB3C5"/>
          <p:cNvPicPr>
            <a:picLocks noChangeAspect="1"/>
          </p:cNvPicPr>
          <p:nvPr/>
        </p:nvPicPr>
        <p:blipFill>
          <a:blip r:embed="rId26" cstate="print">
            <a:extLst>
              <a:ext uri="{E96B6142-D66C-4163-6E6D-7E69311FFF0D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1927" name="D744B9A2-7568-4FCA-E6B4-B4294B80208F"/>
          <p:cNvPicPr>
            <a:picLocks noChangeAspect="1"/>
          </p:cNvPicPr>
          <p:nvPr/>
        </p:nvPicPr>
        <p:blipFill>
          <a:blip r:embed="rId27" cstate="print">
            <a:extLst>
              <a:ext uri="{1C535B00-C653-45F5-05E0-B9613F1EEDCF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1928" name="BCC47327-530D-4D23-452D-AC075C2650CE"/>
          <p:cNvPicPr>
            <a:picLocks noChangeAspect="1"/>
          </p:cNvPicPr>
          <p:nvPr/>
        </p:nvPicPr>
        <p:blipFill>
          <a:blip r:embed="rId27" cstate="print">
            <a:extLst>
              <a:ext uri="{C543A8E9-3110-4C47-E8AC-F8842A9FB84E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1929" name="0EBBD79E-7C0C-471C-FA65-C0A7923CA44E"/>
          <p:cNvPicPr>
            <a:picLocks noChangeAspect="1"/>
          </p:cNvPicPr>
          <p:nvPr/>
        </p:nvPicPr>
        <p:blipFill>
          <a:blip r:embed="rId26" cstate="print">
            <a:extLst>
              <a:ext uri="{E6C3F80F-EBAD-4307-316A-128AB59CD140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1930" name="139861C8-D126-464B-A918-546649107C17"/>
          <p:cNvPicPr>
            <a:picLocks noChangeAspect="1"/>
          </p:cNvPicPr>
          <p:nvPr/>
        </p:nvPicPr>
        <p:blipFill>
          <a:blip r:embed="rId26" cstate="print">
            <a:extLst>
              <a:ext uri="{FBE9309C-342D-4E15-8109-FB622C2A4A2A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1931" name="88B19CEC-DC31-414E-4EF9-826D85A3F593"/>
          <p:cNvPicPr>
            <a:picLocks noChangeAspect="1"/>
          </p:cNvPicPr>
          <p:nvPr/>
        </p:nvPicPr>
        <p:blipFill>
          <a:blip r:embed="rId27" cstate="print">
            <a:extLst>
              <a:ext uri="{1854FA10-2A91-4F99-33E4-9881F0E1DB35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1932" name="3581EA90-EF07-4F5F-4637-5192EA28BB3C"/>
          <p:cNvPicPr>
            <a:picLocks noChangeAspect="1"/>
          </p:cNvPicPr>
          <p:nvPr/>
        </p:nvPicPr>
        <p:blipFill>
          <a:blip r:embed="rId26" cstate="print">
            <a:extLst>
              <a:ext uri="{1D3921BA-178E-4703-6F22-168F4D7E78EA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1933" name="3FCDE090-3E83-43F7-68D1-581BC8583800"/>
          <p:cNvPicPr>
            <a:picLocks noChangeAspect="1"/>
          </p:cNvPicPr>
          <p:nvPr/>
        </p:nvPicPr>
        <p:blipFill>
          <a:blip r:embed="rId26" cstate="print">
            <a:extLst>
              <a:ext uri="{EA55E5F4-51E5-4927-520C-36DA25369DA6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1934" name="4D976A06-96B9-41C7-8E13-5D53B33AB294"/>
          <p:cNvPicPr>
            <a:picLocks noChangeAspect="1"/>
          </p:cNvPicPr>
          <p:nvPr/>
        </p:nvPicPr>
        <p:blipFill>
          <a:blip r:embed="rId27" cstate="print">
            <a:extLst>
              <a:ext uri="{F89A9CCD-0B21-4D35-7A1D-7AB103FEFB15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1935" name="71BB5BC4-A918-4500-C44B-EC97A28B67BB"/>
          <p:cNvPicPr>
            <a:picLocks noChangeAspect="1"/>
          </p:cNvPicPr>
          <p:nvPr/>
        </p:nvPicPr>
        <p:blipFill>
          <a:blip r:embed="rId26" cstate="print">
            <a:extLst>
              <a:ext uri="{3A20D20E-CCC7-4818-9E29-88069FF22D0A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1936" name="C9BDE010-E492-468D-2750-A8A8F38115E4"/>
          <p:cNvPicPr>
            <a:picLocks noChangeAspect="1"/>
          </p:cNvPicPr>
          <p:nvPr/>
        </p:nvPicPr>
        <p:blipFill>
          <a:blip r:embed="rId26" cstate="print">
            <a:extLst>
              <a:ext uri="{59ADF578-6C9F-4D90-B15E-FCC4A91BDA4B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1937" name="B727D8D7-D36E-441A-DCEA-61224DF73744"/>
          <p:cNvPicPr>
            <a:picLocks noChangeAspect="1"/>
          </p:cNvPicPr>
          <p:nvPr/>
        </p:nvPicPr>
        <p:blipFill>
          <a:blip r:embed="rId27" cstate="print">
            <a:extLst>
              <a:ext uri="{1E313713-AE39-4630-AE60-C4D0C0141BD7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1938" name="96AE01BC-6546-4C5C-18DB-92D0DC1F9340"/>
          <p:cNvPicPr>
            <a:picLocks noChangeAspect="1"/>
          </p:cNvPicPr>
          <p:nvPr/>
        </p:nvPicPr>
        <p:blipFill>
          <a:blip r:embed="rId27" cstate="print">
            <a:extLst>
              <a:ext uri="{FAC7B63F-411F-4BA6-1D01-A68DC71F2D52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1939" name="07F0381B-AF9B-4495-9DB6-4DC3FDCC4338"/>
          <p:cNvPicPr>
            <a:picLocks noChangeAspect="1"/>
          </p:cNvPicPr>
          <p:nvPr/>
        </p:nvPicPr>
        <p:blipFill>
          <a:blip r:embed="rId30" cstate="print">
            <a:extLst>
              <a:ext uri="{3A3B4615-C401-4640-06DE-ECB6ED32059D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2FBDF36F-4CCB-42F3-37DC-CF5B5437840E}"/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0" name="AADE4F77-862C-4A73-E5EF-8DFF29193189"/>
          <p:cNvPicPr>
            <a:picLocks noChangeAspect="1"/>
          </p:cNvPicPr>
          <p:nvPr/>
        </p:nvPicPr>
        <p:blipFill>
          <a:blip r:embed="rId2" cstate="print">
            <a:extLst>
              <a:ext uri="{12F76815-CB6F-4F63-5E58-8E5A2A86AD70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941" name="F2E92972-7105-4842-70BA-5C4933F60185"/>
          <p:cNvPicPr>
            <a:picLocks noChangeAspect="1"/>
          </p:cNvPicPr>
          <p:nvPr/>
        </p:nvPicPr>
        <p:blipFill>
          <a:blip r:embed="rId3" cstate="print">
            <a:extLst>
              <a:ext uri="{23CD8CDC-6B40-4E9A-F3F6-0F47231A3CB4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942" name="BC882B2E-47D1-4360-B354-F18C594225E6"/>
          <p:cNvPicPr>
            <a:picLocks noChangeAspect="1"/>
          </p:cNvPicPr>
          <p:nvPr/>
        </p:nvPicPr>
        <p:blipFill>
          <a:blip r:embed="rId4" cstate="print">
            <a:extLst>
              <a:ext uri="{A355FBD6-70B1-4E73-87AD-E258BB694229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943" name="A8ECFCAE-0ECE-41B3-6464-B333FB7C221D"/>
          <p:cNvPicPr>
            <a:picLocks noChangeAspect="1"/>
          </p:cNvPicPr>
          <p:nvPr/>
        </p:nvPicPr>
        <p:blipFill>
          <a:blip r:embed="rId5" cstate="print">
            <a:extLst>
              <a:ext uri="{C721B3FC-4A9C-4425-2CAD-B5391458393F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944" name="A575375B-D4E6-4789-48E8-3B30A706762B"/>
          <p:cNvPicPr>
            <a:picLocks noChangeAspect="1"/>
          </p:cNvPicPr>
          <p:nvPr/>
        </p:nvPicPr>
        <p:blipFill>
          <a:blip r:embed="rId6" cstate="print">
            <a:extLst>
              <a:ext uri="{0ACC8F18-F80F-4815-E59A-86BB5DB24C1B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945" name="C9EE95C5-F753-4A01-749C-C318E2B52B66"/>
          <p:cNvPicPr>
            <a:picLocks noChangeAspect="1"/>
          </p:cNvPicPr>
          <p:nvPr/>
        </p:nvPicPr>
        <p:blipFill>
          <a:blip r:embed="rId7" cstate="print">
            <a:extLst>
              <a:ext uri="{166E1FA8-18CC-4A29-2480-0935F1B0FA20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946" name="78199B8C-B3CF-49FB-B287-8804C8211538"/>
          <p:cNvPicPr>
            <a:picLocks noChangeAspect="1"/>
          </p:cNvPicPr>
          <p:nvPr/>
        </p:nvPicPr>
        <p:blipFill>
          <a:blip r:embed="rId8" cstate="print">
            <a:extLst>
              <a:ext uri="{25908F7F-C900-4566-2B2E-F8FD27C1BECA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947" name="00DC7D91-7B1B-492C-B371-F99872909629"/>
          <p:cNvPicPr>
            <a:picLocks noChangeAspect="1"/>
          </p:cNvPicPr>
          <p:nvPr/>
        </p:nvPicPr>
        <p:blipFill>
          <a:blip r:embed="rId9" cstate="print">
            <a:extLst>
              <a:ext uri="{E214B7EF-8CCC-4417-59F5-3A1C214EA54A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948" name="C76D29A9-C225-4E76-36BD-83372BA73E63"/>
          <p:cNvPicPr>
            <a:picLocks noChangeAspect="1"/>
          </p:cNvPicPr>
          <p:nvPr/>
        </p:nvPicPr>
        <p:blipFill>
          <a:blip r:embed="rId10" cstate="print">
            <a:extLst>
              <a:ext uri="{BA25AE96-BCFB-4043-1B46-7498E0FD7967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949" name="0D07A0DD-B795-48C7-A8F7-8AF7CE9BE844"/>
          <p:cNvPicPr>
            <a:picLocks noChangeAspect="1"/>
          </p:cNvPicPr>
          <p:nvPr/>
        </p:nvPicPr>
        <p:blipFill>
          <a:blip r:embed="rId11" cstate="print">
            <a:extLst>
              <a:ext uri="{EEDC9EBB-9008-4164-F1EC-4C7A08652889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950" name="82842AC9-FF08-4DF9-A671-2B7A8CF949F2"/>
          <p:cNvPicPr>
            <a:picLocks noChangeAspect="1"/>
          </p:cNvPicPr>
          <p:nvPr/>
        </p:nvPicPr>
        <p:blipFill>
          <a:blip r:embed="rId12" cstate="print">
            <a:extLst>
              <a:ext uri="{0732A6DE-45BF-4AA2-BBBD-9A7A716B354E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951" name="18C83074-03CF-44C6-C9A5-E07EEEF08DAE"/>
          <p:cNvPicPr>
            <a:picLocks noChangeAspect="1"/>
          </p:cNvPicPr>
          <p:nvPr/>
        </p:nvPicPr>
        <p:blipFill>
          <a:blip r:embed="rId13" cstate="print">
            <a:extLst>
              <a:ext uri="{645EC508-AE77-4158-6CC5-8E65BC28D896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1952" name="064C19E6-C80E-46C6-5CE2-C57A96A24CC5"/>
          <p:cNvPicPr>
            <a:picLocks noChangeAspect="1"/>
          </p:cNvPicPr>
          <p:nvPr/>
        </p:nvPicPr>
        <p:blipFill>
          <a:blip r:embed="rId14" cstate="print">
            <a:extLst>
              <a:ext uri="{944E641F-06F1-421D-8FAE-321D846ABFC9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1953" name="D9F38034-ABA3-4D4F-AED6-3D164BBEE51B"/>
          <p:cNvPicPr>
            <a:picLocks noChangeAspect="1"/>
          </p:cNvPicPr>
          <p:nvPr/>
        </p:nvPicPr>
        <p:blipFill>
          <a:blip r:embed="rId15" cstate="print">
            <a:extLst>
              <a:ext uri="{9C94C755-913F-4B78-C995-9FE83B4AC7A7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1954" name="B3C3C8F2-ABC6-46A0-AD75-1E311CDF95CA"/>
          <p:cNvPicPr>
            <a:picLocks noChangeAspect="1"/>
          </p:cNvPicPr>
          <p:nvPr/>
        </p:nvPicPr>
        <p:blipFill>
          <a:blip r:embed="rId16" cstate="print">
            <a:extLst>
              <a:ext uri="{0833AE2D-F7B6-4B69-07F8-FF38151BC38A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1955" name="CFA6BBE2-9FC7-40E0-FA92-C950D8CB5131"/>
          <p:cNvPicPr>
            <a:picLocks noChangeAspect="1"/>
          </p:cNvPicPr>
          <p:nvPr/>
        </p:nvPicPr>
        <p:blipFill>
          <a:blip r:embed="rId17" cstate="print">
            <a:extLst>
              <a:ext uri="{D95E52B0-3EC8-41D1-F849-357A417E79F9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1956" name="717421CE-C1DB-408D-9197-EDF77D923B62"/>
          <p:cNvPicPr>
            <a:picLocks noChangeAspect="1"/>
          </p:cNvPicPr>
          <p:nvPr/>
        </p:nvPicPr>
        <p:blipFill>
          <a:blip r:embed="rId18" cstate="print">
            <a:extLst>
              <a:ext uri="{CF9C04D7-AD66-4797-D426-D16F26C2E193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1957" name="537B1E82-63DA-4EC7-48AF-CC8C1DA7C5C1"/>
          <p:cNvPicPr>
            <a:picLocks noChangeAspect="1"/>
          </p:cNvPicPr>
          <p:nvPr/>
        </p:nvPicPr>
        <p:blipFill>
          <a:blip r:embed="rId19" cstate="print">
            <a:extLst>
              <a:ext uri="{15A0D70F-E45F-4B03-7F81-0B0567F4F799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1958" name="81EF7C3F-2009-4352-2363-DB73B90C448C"/>
          <p:cNvPicPr>
            <a:picLocks noChangeAspect="1"/>
          </p:cNvPicPr>
          <p:nvPr/>
        </p:nvPicPr>
        <p:blipFill>
          <a:blip r:embed="rId20" cstate="print">
            <a:extLst>
              <a:ext uri="{19E383DC-CAE8-4F86-6A9E-FE1A44FFF031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1959" name="558D17FE-AC94-4712-662F-17C3914EA0DF"/>
          <p:cNvPicPr>
            <a:picLocks noChangeAspect="1"/>
          </p:cNvPicPr>
          <p:nvPr/>
        </p:nvPicPr>
        <p:blipFill>
          <a:blip r:embed="rId21" cstate="print">
            <a:extLst>
              <a:ext uri="{2339B123-D98B-4DA1-283E-2D145241F803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1960" name="572737B7-A291-446A-A9AE-47CC414DFF26"/>
          <p:cNvPicPr>
            <a:picLocks noChangeAspect="1"/>
          </p:cNvPicPr>
          <p:nvPr/>
        </p:nvPicPr>
        <p:blipFill>
          <a:blip r:embed="rId22" cstate="print">
            <a:extLst>
              <a:ext uri="{52C5763E-71A2-4F0A-C4D0-300AFBA99422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1961" name="TextBox1961"/>
          <p:cNvSpPr txBox="1"/>
          <p:nvPr/>
        </p:nvSpPr>
        <p:spPr>
          <a:xfrm>
            <a:off x="120026" y="347772"/>
            <a:ext cx="25781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2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40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140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14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Decomposition</a:t>
            </a:r>
          </a:p>
        </p:txBody>
      </p:sp>
      <p:pic>
        <p:nvPicPr>
          <p:cNvPr id="1962" name="A5353045-9ACA-4C9A-16D6-78DE793A184E"/>
          <p:cNvPicPr>
            <a:picLocks noChangeAspect="1"/>
          </p:cNvPicPr>
          <p:nvPr/>
        </p:nvPicPr>
        <p:blipFill>
          <a:blip r:embed="rId23" cstate="print">
            <a:extLst>
              <a:ext uri="{7E9DBF37-B56E-4D87-C4AC-F727A03BCA19}"/>
            </a:extLst>
          </a:blip>
          <a:stretch>
            <a:fillRect/>
          </a:stretch>
        </p:blipFill>
        <p:spPr>
          <a:xfrm>
            <a:off x="929539" y="722325"/>
            <a:ext cx="2695575" cy="1800225"/>
          </a:xfrm>
          <a:prstGeom prst="rect">
            <a:avLst/>
          </a:prstGeom>
        </p:spPr>
      </p:pic>
      <p:sp>
        <p:nvSpPr>
          <p:cNvPr id="1963" name="TextBox1963"/>
          <p:cNvSpPr txBox="1"/>
          <p:nvPr/>
        </p:nvSpPr>
        <p:spPr>
          <a:xfrm>
            <a:off x="356758" y="2661629"/>
            <a:ext cx="3835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scatter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plot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ks’eq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uity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ks’</a:t>
            </a:r>
            <a:r>
              <a:rPr lang="en-US" altLang="zh-CN" sz="550" kern="0" spc="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against</a:t>
            </a:r>
            <a:r>
              <a:rPr lang="en-US" altLang="zh-CN" sz="5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ks’</a:t>
            </a:r>
            <a:r>
              <a:rPr lang="en-US" altLang="zh-CN" sz="550" kern="0" spc="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5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my</a:t>
            </a:r>
            <a:r>
              <a:rPr lang="en-US" altLang="zh-CN" sz="5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panel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5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balance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sheet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expansions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contractions</a:t>
            </a:r>
            <a:r>
              <a:rPr lang="en-US" altLang="zh-CN" sz="5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tend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done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through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changes</a:t>
            </a:r>
            <a:r>
              <a:rPr lang="en-US" altLang="zh-CN" sz="5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through</a:t>
            </a:r>
            <a:r>
              <a:rPr lang="en-US" altLang="zh-CN" sz="5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movements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equity.</a:t>
            </a:r>
          </a:p>
        </p:txBody>
      </p:sp>
      <p:sp>
        <p:nvSpPr>
          <p:cNvPr id="1964" name="TextBox1964"/>
          <p:cNvSpPr txBox="1"/>
          <p:nvPr/>
        </p:nvSpPr>
        <p:spPr>
          <a:xfrm>
            <a:off x="4355745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7/20</a:t>
            </a:r>
          </a:p>
        </p:txBody>
      </p:sp>
      <p:pic>
        <p:nvPicPr>
          <p:cNvPr id="1965" name="A7C2B88E-E338-4BD4-5A7C-1BE259C586E6"/>
          <p:cNvPicPr>
            <a:picLocks noChangeAspect="1"/>
          </p:cNvPicPr>
          <p:nvPr/>
        </p:nvPicPr>
        <p:blipFill>
          <a:blip r:embed="rId24" cstate="print">
            <a:extLst>
              <a:ext uri="{7F014859-D8B5-451F-14E9-827BC6E40844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966" name="81DDCCBE-0BD7-409A-EF73-D1CFFCD5131A"/>
          <p:cNvPicPr>
            <a:picLocks noChangeAspect="1"/>
          </p:cNvPicPr>
          <p:nvPr/>
        </p:nvPicPr>
        <p:blipFill>
          <a:blip r:embed="rId25" cstate="print">
            <a:extLst>
              <a:ext uri="{83A7E2B0-99FD-4736-3F34-EE916E8A192B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967" name="BBBFD64B-AB47-497A-E2D8-92D8BC8F7E45"/>
          <p:cNvPicPr>
            <a:picLocks noChangeAspect="1"/>
          </p:cNvPicPr>
          <p:nvPr/>
        </p:nvPicPr>
        <p:blipFill>
          <a:blip r:embed="rId25" cstate="print">
            <a:extLst>
              <a:ext uri="{2106D519-B0CE-4E7D-2F3E-2F22B4A859B5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968" name="7A6CC09C-5285-494A-A9D8-E550676F2A2A"/>
          <p:cNvPicPr>
            <a:picLocks noChangeAspect="1"/>
          </p:cNvPicPr>
          <p:nvPr/>
        </p:nvPicPr>
        <p:blipFill>
          <a:blip r:embed="rId24" cstate="print">
            <a:extLst>
              <a:ext uri="{A8F85B78-C276-4C52-3F7F-DAF25BF66D8E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969" name="E05B355F-EE8F-42AC-83B8-9D8206CC37A4"/>
          <p:cNvPicPr>
            <a:picLocks noChangeAspect="1"/>
          </p:cNvPicPr>
          <p:nvPr/>
        </p:nvPicPr>
        <p:blipFill>
          <a:blip r:embed="rId24" cstate="print">
            <a:extLst>
              <a:ext uri="{4AC44907-C875-4FF2-42BB-9952A7F2AEC9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970" name="6BBDBCE6-25DD-4A03-05D6-7FD22DD89C94"/>
          <p:cNvPicPr>
            <a:picLocks noChangeAspect="1"/>
          </p:cNvPicPr>
          <p:nvPr/>
        </p:nvPicPr>
        <p:blipFill>
          <a:blip r:embed="rId25" cstate="print">
            <a:extLst>
              <a:ext uri="{47C68197-13F1-43A4-7F73-5D9CD2D69339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1971" name="9322B60D-A761-40DE-D478-6D8B9EDD4EF6"/>
          <p:cNvPicPr>
            <a:picLocks noChangeAspect="1"/>
          </p:cNvPicPr>
          <p:nvPr/>
        </p:nvPicPr>
        <p:blipFill>
          <a:blip r:embed="rId26" cstate="print">
            <a:extLst>
              <a:ext uri="{55239024-39E9-416E-E68E-4DC600131087}"/>
            </a:extLst>
          </a:blip>
          <a:stretch>
            <a:fillRect/>
          </a:stretch>
        </p:blipFill>
        <p:spPr>
          <a:xfrm>
            <a:off x="240398" y="3027375"/>
            <a:ext cx="304800" cy="142875"/>
          </a:xfrm>
          <a:prstGeom prst="rect">
            <a:avLst/>
          </a:prstGeom>
        </p:spPr>
      </p:pic>
      <p:pic>
        <p:nvPicPr>
          <p:cNvPr id="1972" name="B0350C0F-3837-46B7-5E94-C31D9B448E7A"/>
          <p:cNvPicPr>
            <a:picLocks noChangeAspect="1"/>
          </p:cNvPicPr>
          <p:nvPr/>
        </p:nvPicPr>
        <p:blipFill>
          <a:blip r:embed="rId24" cstate="print">
            <a:extLst>
              <a:ext uri="{CD505F72-BF9C-442E-AC0A-9D352708E006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1973" name="5B4C865C-DA07-4B2B-9231-ADAF8EF288D0"/>
          <p:cNvPicPr>
            <a:picLocks noChangeAspect="1"/>
          </p:cNvPicPr>
          <p:nvPr/>
        </p:nvPicPr>
        <p:blipFill>
          <a:blip r:embed="rId24" cstate="print">
            <a:extLst>
              <a:ext uri="{05997D4E-868B-4A7C-F830-D60E55DE1AEF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1974" name="A9B10C9E-9910-456C-0454-5EC22867D79A"/>
          <p:cNvPicPr>
            <a:picLocks noChangeAspect="1"/>
          </p:cNvPicPr>
          <p:nvPr/>
        </p:nvPicPr>
        <p:blipFill>
          <a:blip r:embed="rId25" cstate="print">
            <a:extLst>
              <a:ext uri="{8485AEC5-7742-43C2-632F-9EEA08990267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1975" name="C12F3F8A-2338-4DBA-D707-E41B7ECB17AE"/>
          <p:cNvPicPr>
            <a:picLocks noChangeAspect="1"/>
          </p:cNvPicPr>
          <p:nvPr/>
        </p:nvPicPr>
        <p:blipFill>
          <a:blip r:embed="rId27" cstate="print">
            <a:extLst>
              <a:ext uri="{80909859-01B3-43DB-4387-A2684F7789F4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1976" name="5FCEDBF3-49F0-442F-DE69-00C732E89259"/>
          <p:cNvPicPr>
            <a:picLocks noChangeAspect="1"/>
          </p:cNvPicPr>
          <p:nvPr/>
        </p:nvPicPr>
        <p:blipFill>
          <a:blip r:embed="rId25" cstate="print">
            <a:extLst>
              <a:ext uri="{D08863B7-15CB-4D8B-1F78-4BE867638A3A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1977" name="2E16BB26-BBAB-469A-D7FF-78E401D8A082"/>
          <p:cNvPicPr>
            <a:picLocks noChangeAspect="1"/>
          </p:cNvPicPr>
          <p:nvPr/>
        </p:nvPicPr>
        <p:blipFill>
          <a:blip r:embed="rId24" cstate="print">
            <a:extLst>
              <a:ext uri="{D39FFFB1-625F-4072-EE88-59578EF84D98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1978" name="E47F74E1-DC51-4CCB-FCB1-4027BFC8EC8D"/>
          <p:cNvPicPr>
            <a:picLocks noChangeAspect="1"/>
          </p:cNvPicPr>
          <p:nvPr/>
        </p:nvPicPr>
        <p:blipFill>
          <a:blip r:embed="rId24" cstate="print">
            <a:extLst>
              <a:ext uri="{06AA7811-2E80-40AE-7FB8-8BF832140FF0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1979" name="A50EF033-3175-423C-590C-10D187BE638A"/>
          <p:cNvPicPr>
            <a:picLocks noChangeAspect="1"/>
          </p:cNvPicPr>
          <p:nvPr/>
        </p:nvPicPr>
        <p:blipFill>
          <a:blip r:embed="rId25" cstate="print">
            <a:extLst>
              <a:ext uri="{B4B633DA-D47D-4DC0-1D6D-D3DD6B08749E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1980" name="1AD517DB-A558-4859-FC9B-0BF5A14856ED"/>
          <p:cNvPicPr>
            <a:picLocks noChangeAspect="1"/>
          </p:cNvPicPr>
          <p:nvPr/>
        </p:nvPicPr>
        <p:blipFill>
          <a:blip r:embed="rId24" cstate="print">
            <a:extLst>
              <a:ext uri="{D9B69E01-022B-4A3F-EC60-D89514CB0FD4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1981" name="38A2CCB3-323A-416D-5329-8C72C32C3492"/>
          <p:cNvPicPr>
            <a:picLocks noChangeAspect="1"/>
          </p:cNvPicPr>
          <p:nvPr/>
        </p:nvPicPr>
        <p:blipFill>
          <a:blip r:embed="rId24" cstate="print">
            <a:extLst>
              <a:ext uri="{384DF43C-EA4B-46E8-9017-3EF43C5403D3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1982" name="22715095-731F-4B04-972A-C3E6D46F9232"/>
          <p:cNvPicPr>
            <a:picLocks noChangeAspect="1"/>
          </p:cNvPicPr>
          <p:nvPr/>
        </p:nvPicPr>
        <p:blipFill>
          <a:blip r:embed="rId25" cstate="print">
            <a:extLst>
              <a:ext uri="{BC8EBC80-71D4-4E24-9425-95B82A15B73C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1983" name="A4B9422C-B6EF-41E7-DC23-BECA2CC88009"/>
          <p:cNvPicPr>
            <a:picLocks noChangeAspect="1"/>
          </p:cNvPicPr>
          <p:nvPr/>
        </p:nvPicPr>
        <p:blipFill>
          <a:blip r:embed="rId24" cstate="print">
            <a:extLst>
              <a:ext uri="{B4922CA8-2346-41FA-90F1-AE970C53658D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1984" name="9802DC60-EC7D-4E05-3246-39CD45F4FF58"/>
          <p:cNvPicPr>
            <a:picLocks noChangeAspect="1"/>
          </p:cNvPicPr>
          <p:nvPr/>
        </p:nvPicPr>
        <p:blipFill>
          <a:blip r:embed="rId24" cstate="print">
            <a:extLst>
              <a:ext uri="{D8977271-E7DC-4C92-67A0-E7F20A83D651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1985" name="ABA1B6FA-41BD-4A89-2723-64B08A4792B0"/>
          <p:cNvPicPr>
            <a:picLocks noChangeAspect="1"/>
          </p:cNvPicPr>
          <p:nvPr/>
        </p:nvPicPr>
        <p:blipFill>
          <a:blip r:embed="rId25" cstate="print">
            <a:extLst>
              <a:ext uri="{A27B58BF-1C85-481D-3937-16C4FAF84334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1986" name="81800F98-9D60-4DA9-93A1-26A13B2D41BC"/>
          <p:cNvPicPr>
            <a:picLocks noChangeAspect="1"/>
          </p:cNvPicPr>
          <p:nvPr/>
        </p:nvPicPr>
        <p:blipFill>
          <a:blip r:embed="rId25" cstate="print">
            <a:extLst>
              <a:ext uri="{E8A9AE8B-9606-4A83-6749-9524058C1385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1987" name="60DC9F77-9377-4468-47EA-E01F75FB7A43"/>
          <p:cNvPicPr>
            <a:picLocks noChangeAspect="1"/>
          </p:cNvPicPr>
          <p:nvPr/>
        </p:nvPicPr>
        <p:blipFill>
          <a:blip r:embed="rId28" cstate="print">
            <a:extLst>
              <a:ext uri="{C283001D-A577-4F25-8EB8-2AB79395A0EE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5D6BB3EE-243F-4D7A-5360-71396245CCE9}"/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8" name="833DE096-0058-49CA-DBB8-0939FD971DD9"/>
          <p:cNvPicPr>
            <a:picLocks noChangeAspect="1"/>
          </p:cNvPicPr>
          <p:nvPr/>
        </p:nvPicPr>
        <p:blipFill>
          <a:blip r:embed="rId2" cstate="print">
            <a:extLst>
              <a:ext uri="{86F88FD1-AA67-4CDD-D1E2-7872C0EB9A39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989" name="F15B7E53-67C1-40D8-8496-49001A8D0667"/>
          <p:cNvPicPr>
            <a:picLocks noChangeAspect="1"/>
          </p:cNvPicPr>
          <p:nvPr/>
        </p:nvPicPr>
        <p:blipFill>
          <a:blip r:embed="rId3" cstate="print">
            <a:extLst>
              <a:ext uri="{18BB96E5-5A76-490E-4D17-9ECA1F500BF3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990" name="3DC35DEC-BF75-4F65-1E56-EFD099CFB5D2"/>
          <p:cNvPicPr>
            <a:picLocks noChangeAspect="1"/>
          </p:cNvPicPr>
          <p:nvPr/>
        </p:nvPicPr>
        <p:blipFill>
          <a:blip r:embed="rId4" cstate="print">
            <a:extLst>
              <a:ext uri="{90BEC731-219F-4C34-71AB-A7B7374E481A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991" name="6439A8AF-0696-4876-9C13-FF5AAB3D9898"/>
          <p:cNvPicPr>
            <a:picLocks noChangeAspect="1"/>
          </p:cNvPicPr>
          <p:nvPr/>
        </p:nvPicPr>
        <p:blipFill>
          <a:blip r:embed="rId5" cstate="print">
            <a:extLst>
              <a:ext uri="{5B89F398-D68B-4201-AD54-42F3608CB1AB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992" name="56C24D03-26AD-4E42-CB4E-E1D3CE3C43C7"/>
          <p:cNvPicPr>
            <a:picLocks noChangeAspect="1"/>
          </p:cNvPicPr>
          <p:nvPr/>
        </p:nvPicPr>
        <p:blipFill>
          <a:blip r:embed="rId6" cstate="print">
            <a:extLst>
              <a:ext uri="{7DBFB7FC-6FB1-42BE-0622-D6EB2F62E2A7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993" name="B4EB6119-EFA3-4590-EFCF-14F2E3EA359D"/>
          <p:cNvPicPr>
            <a:picLocks noChangeAspect="1"/>
          </p:cNvPicPr>
          <p:nvPr/>
        </p:nvPicPr>
        <p:blipFill>
          <a:blip r:embed="rId7" cstate="print">
            <a:extLst>
              <a:ext uri="{ABE99F13-9A2F-434A-9D47-485FE94D1512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994" name="22FF9C85-8AB5-452C-9525-11CAE67A3812"/>
          <p:cNvPicPr>
            <a:picLocks noChangeAspect="1"/>
          </p:cNvPicPr>
          <p:nvPr/>
        </p:nvPicPr>
        <p:blipFill>
          <a:blip r:embed="rId8" cstate="print">
            <a:extLst>
              <a:ext uri="{184AB006-FF55-4074-098C-A54EC64F1D38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1995" name="6CAEA0AB-3028-41AB-5C2E-866C186E90BF"/>
          <p:cNvPicPr>
            <a:picLocks noChangeAspect="1"/>
          </p:cNvPicPr>
          <p:nvPr/>
        </p:nvPicPr>
        <p:blipFill>
          <a:blip r:embed="rId9" cstate="print">
            <a:extLst>
              <a:ext uri="{F1FCCE97-6CFA-4E87-D157-85F29E27DA78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1996" name="9D084E00-80B0-4A63-DC6E-2160F190E8E4"/>
          <p:cNvPicPr>
            <a:picLocks noChangeAspect="1"/>
          </p:cNvPicPr>
          <p:nvPr/>
        </p:nvPicPr>
        <p:blipFill>
          <a:blip r:embed="rId10" cstate="print">
            <a:extLst>
              <a:ext uri="{AA9E8321-D6CB-4757-8086-C54B03241C91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1997" name="B451E098-3CF9-403D-2AF5-FFDD6DD8983B"/>
          <p:cNvPicPr>
            <a:picLocks noChangeAspect="1"/>
          </p:cNvPicPr>
          <p:nvPr/>
        </p:nvPicPr>
        <p:blipFill>
          <a:blip r:embed="rId11" cstate="print">
            <a:extLst>
              <a:ext uri="{1FC4319F-9987-4776-0F03-4A5C46FF4BDC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1998" name="1056D89D-A577-4178-76A1-43342717D824"/>
          <p:cNvPicPr>
            <a:picLocks noChangeAspect="1"/>
          </p:cNvPicPr>
          <p:nvPr/>
        </p:nvPicPr>
        <p:blipFill>
          <a:blip r:embed="rId12" cstate="print">
            <a:extLst>
              <a:ext uri="{A79E89BD-1858-4F17-219C-D2C6C77AAB45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1999" name="1490E169-06D7-484F-9F4E-EF637331D644"/>
          <p:cNvPicPr>
            <a:picLocks noChangeAspect="1"/>
          </p:cNvPicPr>
          <p:nvPr/>
        </p:nvPicPr>
        <p:blipFill>
          <a:blip r:embed="rId13" cstate="print">
            <a:extLst>
              <a:ext uri="{6418D4DE-ECF0-4B98-D129-9068EAEEC9C1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000" name="C4AFB809-A9CB-4D12-C4A5-2EA79E5FE727"/>
          <p:cNvPicPr>
            <a:picLocks noChangeAspect="1"/>
          </p:cNvPicPr>
          <p:nvPr/>
        </p:nvPicPr>
        <p:blipFill>
          <a:blip r:embed="rId14" cstate="print">
            <a:extLst>
              <a:ext uri="{8065DF2A-F58C-46D5-D0E0-8818059D9C2B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001" name="63134B88-5812-47C4-5212-2B36EED205EA"/>
          <p:cNvPicPr>
            <a:picLocks noChangeAspect="1"/>
          </p:cNvPicPr>
          <p:nvPr/>
        </p:nvPicPr>
        <p:blipFill>
          <a:blip r:embed="rId15" cstate="print">
            <a:extLst>
              <a:ext uri="{092F3CEB-37A0-4FCF-4825-E73A4BE7CF63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002" name="4FE06D00-1A72-40F0-B47A-E77C4F55E7ED"/>
          <p:cNvPicPr>
            <a:picLocks noChangeAspect="1"/>
          </p:cNvPicPr>
          <p:nvPr/>
        </p:nvPicPr>
        <p:blipFill>
          <a:blip r:embed="rId16" cstate="print">
            <a:extLst>
              <a:ext uri="{5BCCA953-1D50-480A-4D38-A8BAF0C7196C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003" name="C95745EC-AE43-4E4C-7814-FC305B64164C"/>
          <p:cNvPicPr>
            <a:picLocks noChangeAspect="1"/>
          </p:cNvPicPr>
          <p:nvPr/>
        </p:nvPicPr>
        <p:blipFill>
          <a:blip r:embed="rId17" cstate="print">
            <a:extLst>
              <a:ext uri="{B573266D-40DF-4153-0747-2352BE38357D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004" name="7BAD2759-80C9-4463-A9F6-F4CD9D6DECE8"/>
          <p:cNvPicPr>
            <a:picLocks noChangeAspect="1"/>
          </p:cNvPicPr>
          <p:nvPr/>
        </p:nvPicPr>
        <p:blipFill>
          <a:blip r:embed="rId18" cstate="print">
            <a:extLst>
              <a:ext uri="{03E64FEB-697F-42AC-CB0D-E9753C9C767B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005" name="C027EAC0-8AB0-4951-5306-C1F47434ADFD"/>
          <p:cNvPicPr>
            <a:picLocks noChangeAspect="1"/>
          </p:cNvPicPr>
          <p:nvPr/>
        </p:nvPicPr>
        <p:blipFill>
          <a:blip r:embed="rId19" cstate="print">
            <a:extLst>
              <a:ext uri="{216E44C7-C622-452B-9F47-E0D9B6B7135D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006" name="CEC291A0-5D68-4C0F-8E48-764D55CA6BD3"/>
          <p:cNvPicPr>
            <a:picLocks noChangeAspect="1"/>
          </p:cNvPicPr>
          <p:nvPr/>
        </p:nvPicPr>
        <p:blipFill>
          <a:blip r:embed="rId20" cstate="print">
            <a:extLst>
              <a:ext uri="{D099CBA0-F580-46BA-67D8-0E3A93201C1B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007" name="C99349AB-3F5A-4DEE-E969-8823F4FB683B"/>
          <p:cNvPicPr>
            <a:picLocks noChangeAspect="1"/>
          </p:cNvPicPr>
          <p:nvPr/>
        </p:nvPicPr>
        <p:blipFill>
          <a:blip r:embed="rId21" cstate="print">
            <a:extLst>
              <a:ext uri="{9DCBC63D-126C-49B9-CC2C-E248DC15A230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008" name="ECD7A08F-DA2A-491F-5055-AFB0D6A9C979"/>
          <p:cNvPicPr>
            <a:picLocks noChangeAspect="1"/>
          </p:cNvPicPr>
          <p:nvPr/>
        </p:nvPicPr>
        <p:blipFill>
          <a:blip r:embed="rId22" cstate="print">
            <a:extLst>
              <a:ext uri="{9B65229C-F33F-465D-33CB-BF7A15F715DA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009" name="TextBox2009"/>
          <p:cNvSpPr txBox="1"/>
          <p:nvPr/>
        </p:nvSpPr>
        <p:spPr>
          <a:xfrm>
            <a:off x="124399" y="347772"/>
            <a:ext cx="4165600" cy="105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Equilibrium:</a:t>
            </a:r>
            <a:r>
              <a:rPr lang="en-US" altLang="zh-CN" sz="140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Wholesale</a:t>
            </a:r>
          </a:p>
          <a:p>
            <a:pPr marL="130813" marR="0" indent="0" algn="just" eaLnBrk="0">
              <a:lnSpc>
                <a:spcPct val="78000"/>
              </a:lnSpc>
              <a:spcBef>
                <a:spcPts val="948"/>
              </a:spcBef>
            </a:pP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Segmented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inter-bank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market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→</a:t>
            </a:r>
            <a:r>
              <a:rPr lang="en-US" altLang="zh-CN" sz="850" kern="0" spc="34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spread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borrowing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lending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rates.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two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equalized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constraint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does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bind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anymore,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i.e.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≥</a:t>
            </a:r>
            <a:r>
              <a:rPr lang="en-US" altLang="zh-CN" sz="850" kern="0" spc="26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550" kern="0" spc="0" baseline="72727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∗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.</a:t>
            </a:r>
          </a:p>
          <a:p>
            <a:pPr marL="142314" marR="0" indent="0" eaLnBrk="0">
              <a:lnSpc>
                <a:spcPct val="91000"/>
              </a:lnSpc>
              <a:spcBef>
                <a:spcPts val="578"/>
              </a:spcBef>
            </a:pPr>
            <a:r>
              <a:rPr lang="en-US" altLang="zh-CN" sz="115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Lemma</a:t>
            </a:r>
          </a:p>
          <a:p>
            <a:pPr marL="139467" marR="0" indent="0" eaLnBrk="0">
              <a:lnSpc>
                <a:spcPct val="82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8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∗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,</a:t>
            </a:r>
            <a:r>
              <a:rPr lang="en-US" altLang="zh-CN" sz="8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then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inter-bank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lending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</a:p>
        </p:txBody>
      </p:sp>
      <p:sp>
        <p:nvSpPr>
          <p:cNvPr id="2010" name="TextBox2010"/>
          <p:cNvSpPr txBox="1"/>
          <p:nvPr/>
        </p:nvSpPr>
        <p:spPr>
          <a:xfrm>
            <a:off x="2459859" y="1282731"/>
            <a:ext cx="6985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-27273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given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by:</a:t>
            </a:r>
          </a:p>
        </p:txBody>
      </p:sp>
      <p:graphicFrame>
        <p:nvGraphicFramePr>
          <p:cNvPr id="2011" name="Table2011"/>
          <p:cNvGraphicFramePr>
            <a:graphicFrameLocks noGrp="1"/>
          </p:cNvGraphicFramePr>
          <p:nvPr/>
        </p:nvGraphicFramePr>
        <p:xfrm>
          <a:off x="1640951" y="1506186"/>
          <a:ext cx="2654300" cy="342900"/>
        </p:xfrm>
        <a:graphic>
          <a:graphicData uri="http://schemas.openxmlformats.org/drawingml/2006/table">
            <a:tbl>
              <a:tblPr firstRow="1" bandRow="1"/>
              <a:tblGrid>
                <a:gridCol w="396473"/>
                <a:gridCol w="1495773"/>
                <a:gridCol w="758261"/>
              </a:tblGrid>
              <a:tr h="341630">
                <a:tc>
                  <a:txBody>
                    <a:bodyPr/>
                    <a:lstStyle/>
                    <a:p>
                      <a:pPr marL="72656" marR="7990" indent="-72656" eaLnBrk="0">
                        <a:lnSpc>
                          <a:spcPct val="52000"/>
                        </a:lnSpc>
                      </a:pPr>
                      <a:r>
                        <a:rPr lang="en-US" altLang="zh-CN" sz="850" kern="0" spc="0" baseline="-17647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R</a:t>
                      </a:r>
                      <a:r>
                        <a:rPr lang="en-US" altLang="zh-CN" sz="550" kern="0" spc="0" baseline="54545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  <a:r>
                        <a:rPr lang="en-US" altLang="zh-CN" sz="550" kern="0" spc="2215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550" kern="0" spc="0" baseline="-27273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M</a:t>
                      </a:r>
                      <a:r>
                        <a:rPr lang="en-US" altLang="zh-CN" sz="550" kern="0" spc="135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5882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=</a:t>
                      </a:r>
                      <a:r>
                        <a:rPr lang="en-US" altLang="zh-CN" sz="850" kern="0" spc="31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5882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G</a:t>
                      </a:r>
                    </a:p>
                  </a:txBody>
                  <a:tcPr marL="0" marR="0" marT="52612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990" marR="0" indent="0" eaLnBrk="0">
                        <a:lnSpc>
                          <a:spcPct val="56000"/>
                        </a:lnSpc>
                      </a:pPr>
                      <a:r>
                        <a:rPr lang="en-US" altLang="zh-CN" sz="550" kern="0" spc="0" baseline="-54545" noProof="0" dirty="0" smtClean="0">
                          <a:solidFill>
                            <a:srgbClr val="000000"/>
                          </a:solidFill>
                          <a:latin typeface="Arial Unicode MS" pitchFamily="34" charset="0"/>
                          <a:ea typeface="Arial Unicode MS" pitchFamily="34" charset="0"/>
                          <a:cs typeface="Arial Unicode MS" pitchFamily="34" charset="0"/>
                        </a:rPr>
                        <a:t>−</a:t>
                      </a:r>
                      <a:r>
                        <a:rPr lang="en-US" altLang="zh-CN" sz="550" kern="0" spc="0" baseline="-54545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altLang="zh-CN" sz="2775" kern="0" spc="-180" noProof="0" dirty="0" smtClean="0"/>
                        <a:t> </a:t>
                      </a:r>
                      <a:r>
                        <a:rPr lang="en-US" altLang="zh-CN" sz="850" kern="0" spc="0" baseline="-158824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N</a:t>
                      </a:r>
                      <a:r>
                        <a:rPr lang="en-US" altLang="zh-CN" sz="850" kern="0" spc="540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-158824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(E</a:t>
                      </a:r>
                      <a:r>
                        <a:rPr lang="en-US" altLang="zh-CN" sz="550" kern="0" spc="0" baseline="-245455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L</a:t>
                      </a:r>
                      <a:r>
                        <a:rPr lang="en-US" altLang="zh-CN" sz="550" kern="0" spc="175" noProof="0" dirty="0" smtClean="0"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850" kern="0" spc="0" baseline="-158824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+d)</a:t>
                      </a:r>
                      <a:r>
                        <a:rPr lang="en-US" altLang="zh-CN" sz="2775" kern="0" spc="-30" noProof="0" dirty="0" smtClean="0"/>
                        <a:t> 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18425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(1)</a:t>
                      </a:r>
                    </a:p>
                  </a:txBody>
                  <a:tcPr marL="0" marR="0" marT="78539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12" name="Picture 2011"/>
          <p:cNvPicPr>
            <a:picLocks noChangeAspect="1"/>
          </p:cNvPicPr>
          <p:nvPr/>
        </p:nvPicPr>
        <p:blipFill>
          <a:blip r:embed="rId23" cstate="print">
            <a:extLst>
              <a:ext uri="{072D0EBD-E419-4AEF-30D2-B29013691882}"/>
            </a:extLst>
          </a:blip>
          <a:stretch>
            <a:fillRect/>
          </a:stretch>
        </p:blipFill>
        <p:spPr>
          <a:xfrm>
            <a:off x="2190750" y="1503375"/>
            <a:ext cx="76200" cy="352425"/>
          </a:xfrm>
          <a:prstGeom prst="rect">
            <a:avLst/>
          </a:prstGeom>
        </p:spPr>
      </p:pic>
      <p:sp>
        <p:nvSpPr>
          <p:cNvPr id="2013" name="TextBox2013"/>
          <p:cNvSpPr txBox="1"/>
          <p:nvPr/>
        </p:nvSpPr>
        <p:spPr>
          <a:xfrm>
            <a:off x="2517016" y="1512229"/>
            <a:ext cx="101600" cy="11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</a:p>
        </p:txBody>
      </p:sp>
      <p:pic>
        <p:nvPicPr>
          <p:cNvPr id="2014" name="Picture 2013"/>
          <p:cNvPicPr>
            <a:picLocks noChangeAspect="1"/>
          </p:cNvPicPr>
          <p:nvPr/>
        </p:nvPicPr>
        <p:blipFill>
          <a:blip r:embed="rId24" cstate="print">
            <a:extLst>
              <a:ext uri="{E0D6CE8D-09DE-4F8B-8B47-7848C63DFEA3}"/>
            </a:extLst>
          </a:blip>
          <a:stretch>
            <a:fillRect/>
          </a:stretch>
        </p:blipFill>
        <p:spPr>
          <a:xfrm>
            <a:off x="2828925" y="1503375"/>
            <a:ext cx="95250" cy="352425"/>
          </a:xfrm>
          <a:prstGeom prst="rect">
            <a:avLst/>
          </a:prstGeom>
        </p:spPr>
      </p:pic>
      <p:sp>
        <p:nvSpPr>
          <p:cNvPr id="2015" name="TextBox2015"/>
          <p:cNvSpPr txBox="1"/>
          <p:nvPr/>
        </p:nvSpPr>
        <p:spPr>
          <a:xfrm>
            <a:off x="260564" y="1907318"/>
            <a:ext cx="32385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increasing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λ.</a:t>
            </a:r>
            <a:r>
              <a:rPr lang="en-US" altLang="zh-CN" sz="850" kern="0" spc="3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Moreover,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inter-bank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borrowing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</a:p>
        </p:txBody>
      </p:sp>
      <p:sp>
        <p:nvSpPr>
          <p:cNvPr id="2016" name="TextBox2016"/>
          <p:cNvSpPr txBox="1"/>
          <p:nvPr/>
        </p:nvSpPr>
        <p:spPr>
          <a:xfrm>
            <a:off x="3463922" y="1887716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2017" name="TextBox2017"/>
          <p:cNvSpPr txBox="1"/>
          <p:nvPr/>
        </p:nvSpPr>
        <p:spPr>
          <a:xfrm>
            <a:off x="1420772" y="2217547"/>
            <a:ext cx="139700" cy="1524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  <a:p>
            <a:pPr marL="25927" marR="0" indent="0" eaLnBrk="0">
              <a:lnSpc>
                <a:spcPct val="56000"/>
              </a:lnSpc>
              <a:spcBef>
                <a:spcPts val="19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</a:p>
        </p:txBody>
      </p:sp>
      <p:sp>
        <p:nvSpPr>
          <p:cNvPr id="2018" name="TextBox2018"/>
          <p:cNvSpPr txBox="1"/>
          <p:nvPr/>
        </p:nvSpPr>
        <p:spPr>
          <a:xfrm>
            <a:off x="3586928" y="1907318"/>
            <a:ext cx="711200" cy="457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given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by:</a:t>
            </a:r>
          </a:p>
          <a:p>
            <a:pPr marL="0" marR="0" indent="564694" eaLnBrk="0">
              <a:lnSpc>
                <a:spcPct val="92000"/>
              </a:lnSpc>
              <a:spcBef>
                <a:spcPts val="1748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</a:p>
        </p:txBody>
      </p:sp>
      <p:sp>
        <p:nvSpPr>
          <p:cNvPr id="2019" name="TextBox2019"/>
          <p:cNvSpPr txBox="1"/>
          <p:nvPr/>
        </p:nvSpPr>
        <p:spPr>
          <a:xfrm>
            <a:off x="1607149" y="2130760"/>
            <a:ext cx="482600" cy="342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6000"/>
              </a:lnSpc>
            </a:pPr>
            <a:r>
              <a:rPr lang="en-US" altLang="zh-CN" sz="850" kern="0" spc="0" baseline="-14117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14117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</a:t>
            </a:r>
            <a:r>
              <a:rPr lang="en-US" altLang="zh-CN" sz="550" kern="0" spc="0" baseline="-136364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550" kern="0" spc="0" baseline="-136364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4117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020" name="TextBox2020"/>
          <p:cNvSpPr txBox="1"/>
          <p:nvPr/>
        </p:nvSpPr>
        <p:spPr>
          <a:xfrm>
            <a:off x="2057883" y="2243474"/>
            <a:ext cx="2159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1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</a:p>
        </p:txBody>
      </p:sp>
      <p:pic>
        <p:nvPicPr>
          <p:cNvPr id="2021" name="043CF6C4-1241-4F7E-7ABD-0898D55156A3"/>
          <p:cNvPicPr>
            <a:picLocks noChangeAspect="1"/>
          </p:cNvPicPr>
          <p:nvPr/>
        </p:nvPicPr>
        <p:blipFill>
          <a:blip r:embed="rId25" cstate="print">
            <a:extLst>
              <a:ext uri="{C891DAFE-95D6-4E31-6A0F-2CF1FD4B3137}"/>
            </a:extLst>
          </a:blip>
          <a:stretch>
            <a:fillRect/>
          </a:stretch>
        </p:blipFill>
        <p:spPr>
          <a:xfrm>
            <a:off x="2261877" y="2293951"/>
            <a:ext cx="781050" cy="19050"/>
          </a:xfrm>
          <a:prstGeom prst="rect">
            <a:avLst/>
          </a:prstGeom>
        </p:spPr>
      </p:pic>
      <p:sp>
        <p:nvSpPr>
          <p:cNvPr id="2022" name="TextBox2022"/>
          <p:cNvSpPr txBox="1"/>
          <p:nvPr/>
        </p:nvSpPr>
        <p:spPr>
          <a:xfrm>
            <a:off x="2275443" y="2169827"/>
            <a:ext cx="762000" cy="4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01136" marR="0" indent="0" eaLnBrk="0">
              <a:lnSpc>
                <a:spcPct val="95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λ+E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</a:t>
            </a:r>
          </a:p>
          <a:p>
            <a:pPr marL="0" marR="0" indent="0" eaLnBrk="0">
              <a:lnSpc>
                <a:spcPct val="73000"/>
              </a:lnSpc>
              <a:spcBef>
                <a:spcPts val="109"/>
              </a:spcBef>
            </a:pPr>
            <a:r>
              <a:rPr lang="en-US" altLang="zh-CN" sz="850" kern="0" spc="-100" baseline="-6470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</a:t>
            </a:r>
            <a:r>
              <a:rPr lang="en-US" altLang="zh-CN" sz="2775" kern="0" spc="-405" noProof="0" dirty="0" smtClean="0"/>
              <a:t> </a:t>
            </a:r>
            <a:r>
              <a:rPr lang="en-US" altLang="zh-CN" sz="1200" kern="0" spc="113" noProof="0" dirty="0" smtClean="0"/>
              <a:t> </a:t>
            </a:r>
            <a:r>
              <a:rPr lang="en-US" altLang="zh-CN" sz="850" kern="0" spc="0" baseline="-64706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-6470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</a:t>
            </a:r>
            <a:r>
              <a:rPr lang="en-US" altLang="zh-CN" sz="550" kern="0" spc="0" baseline="-10000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  <a:r>
              <a:rPr lang="en-US" altLang="zh-CN" sz="550" kern="0" spc="10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-64706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-64706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2775" kern="0" spc="-330" noProof="0" dirty="0" smtClean="0"/>
              <a:t> </a:t>
            </a:r>
          </a:p>
        </p:txBody>
      </p:sp>
      <p:pic>
        <p:nvPicPr>
          <p:cNvPr id="2023" name="Picture 2022"/>
          <p:cNvPicPr>
            <a:picLocks noChangeAspect="1"/>
          </p:cNvPicPr>
          <p:nvPr/>
        </p:nvPicPr>
        <p:blipFill>
          <a:blip r:embed="rId26" cstate="print">
            <a:extLst>
              <a:ext uri="{9FA3EF4F-82FF-4B34-C66B-E095AFA2D0B5}"/>
            </a:extLst>
          </a:blip>
          <a:stretch>
            <a:fillRect/>
          </a:stretch>
        </p:blipFill>
        <p:spPr>
          <a:xfrm>
            <a:off x="2390775" y="2313000"/>
            <a:ext cx="47625" cy="352425"/>
          </a:xfrm>
          <a:prstGeom prst="rect">
            <a:avLst/>
          </a:prstGeom>
        </p:spPr>
      </p:pic>
      <p:pic>
        <p:nvPicPr>
          <p:cNvPr id="2024" name="7ACD2918-CD68-4B73-6CA1-9D5420FBBC43"/>
          <p:cNvPicPr>
            <a:picLocks noChangeAspect="1"/>
          </p:cNvPicPr>
          <p:nvPr/>
        </p:nvPicPr>
        <p:blipFill>
          <a:blip r:embed="rId27" cstate="print">
            <a:extLst>
              <a:ext uri="{240CC162-6576-4538-73BB-574518A16C43}"/>
            </a:extLst>
          </a:blip>
          <a:stretch>
            <a:fillRect/>
          </a:stretch>
        </p:blipFill>
        <p:spPr>
          <a:xfrm>
            <a:off x="2438885" y="2293951"/>
            <a:ext cx="57150" cy="152400"/>
          </a:xfrm>
          <a:prstGeom prst="rect">
            <a:avLst/>
          </a:prstGeom>
        </p:spPr>
      </p:pic>
      <p:pic>
        <p:nvPicPr>
          <p:cNvPr id="2025" name="Picture 2024"/>
          <p:cNvPicPr>
            <a:picLocks noChangeAspect="1"/>
          </p:cNvPicPr>
          <p:nvPr/>
        </p:nvPicPr>
        <p:blipFill>
          <a:blip r:embed="rId28" cstate="print">
            <a:extLst>
              <a:ext uri="{2C224348-2C12-4383-209C-A27517748B9D}"/>
            </a:extLst>
          </a:blip>
          <a:stretch>
            <a:fillRect/>
          </a:stretch>
        </p:blipFill>
        <p:spPr>
          <a:xfrm>
            <a:off x="2971800" y="2313000"/>
            <a:ext cx="57150" cy="352425"/>
          </a:xfrm>
          <a:prstGeom prst="rect">
            <a:avLst/>
          </a:prstGeom>
        </p:spPr>
      </p:pic>
      <p:sp>
        <p:nvSpPr>
          <p:cNvPr id="2026" name="TextBox2026"/>
          <p:cNvSpPr txBox="1"/>
          <p:nvPr/>
        </p:nvSpPr>
        <p:spPr>
          <a:xfrm>
            <a:off x="3046234" y="2130760"/>
            <a:ext cx="127000" cy="342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75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!</a:t>
            </a:r>
          </a:p>
        </p:txBody>
      </p:sp>
      <p:sp>
        <p:nvSpPr>
          <p:cNvPr id="2027" name="TextBox2027"/>
          <p:cNvSpPr txBox="1"/>
          <p:nvPr/>
        </p:nvSpPr>
        <p:spPr>
          <a:xfrm>
            <a:off x="260564" y="2578767"/>
            <a:ext cx="1092200" cy="266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02" marR="0" indent="-3302" eaLnBrk="0">
              <a:lnSpc>
                <a:spcPct val="81000"/>
              </a:lnSpc>
            </a:pP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decreasing</a:t>
            </a:r>
            <a:r>
              <a:rPr lang="en-US" altLang="zh-CN" sz="8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λ.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8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≥</a:t>
            </a:r>
            <a:r>
              <a:rPr lang="en-US" altLang="zh-CN" sz="850" kern="0" spc="2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λ</a:t>
            </a:r>
            <a:r>
              <a:rPr lang="en-US" altLang="zh-CN" sz="550" kern="0" spc="0" baseline="63636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∗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,</a:t>
            </a:r>
            <a:r>
              <a:rPr lang="en-US" altLang="zh-CN" sz="850" kern="0" spc="4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then:</a:t>
            </a:r>
          </a:p>
        </p:txBody>
      </p:sp>
      <p:sp>
        <p:nvSpPr>
          <p:cNvPr id="2028" name="TextBox2028"/>
          <p:cNvSpPr txBox="1"/>
          <p:nvPr/>
        </p:nvSpPr>
        <p:spPr>
          <a:xfrm>
            <a:off x="2046971" y="2831198"/>
            <a:ext cx="393700" cy="15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2656" marR="0" indent="-72656" eaLnBrk="0">
              <a:lnSpc>
                <a:spcPct val="52000"/>
              </a:lnSpc>
            </a:pPr>
            <a:r>
              <a:rPr lang="en-US" altLang="zh-CN" sz="850" kern="0" spc="0" baseline="-17647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  <a:r>
              <a:rPr lang="en-US" altLang="zh-CN" sz="550" kern="0" spc="0" baseline="54545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  <a:r>
              <a:rPr lang="en-US" altLang="zh-CN" sz="550" kern="0" spc="2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-27273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58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8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58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</a:p>
        </p:txBody>
      </p:sp>
      <p:sp>
        <p:nvSpPr>
          <p:cNvPr id="2029" name="TextBox2029"/>
          <p:cNvSpPr txBox="1"/>
          <p:nvPr/>
        </p:nvSpPr>
        <p:spPr>
          <a:xfrm>
            <a:off x="2434091" y="2831198"/>
            <a:ext cx="76200" cy="1905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indent="0" eaLnBrk="0">
              <a:lnSpc>
                <a:spcPct val="75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</a:t>
            </a:r>
          </a:p>
        </p:txBody>
      </p:sp>
      <p:sp>
        <p:nvSpPr>
          <p:cNvPr id="2030" name="TextBox2030"/>
          <p:cNvSpPr txBox="1"/>
          <p:nvPr/>
        </p:nvSpPr>
        <p:spPr>
          <a:xfrm>
            <a:off x="4355746" y="3364522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8/20</a:t>
            </a:r>
          </a:p>
        </p:txBody>
      </p:sp>
      <p:pic>
        <p:nvPicPr>
          <p:cNvPr id="2031" name="601A2703-F800-4CC9-4ABA-E2CD81EC9E2C"/>
          <p:cNvPicPr>
            <a:picLocks noChangeAspect="1"/>
          </p:cNvPicPr>
          <p:nvPr/>
        </p:nvPicPr>
        <p:blipFill>
          <a:blip r:embed="rId29" cstate="print">
            <a:extLst>
              <a:ext uri="{8302AD7D-6671-4E26-708F-F7FFFF47443C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032" name="79F77C16-E94F-4FA8-F673-38B719CE55B8"/>
          <p:cNvPicPr>
            <a:picLocks noChangeAspect="1"/>
          </p:cNvPicPr>
          <p:nvPr/>
        </p:nvPicPr>
        <p:blipFill>
          <a:blip r:embed="rId30" cstate="print">
            <a:extLst>
              <a:ext uri="{869DD5C4-9C2B-4F04-8F55-18F5D97DCDA4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033" name="8B3A550F-792D-4F9D-D491-4BFD0FAEF012"/>
          <p:cNvPicPr>
            <a:picLocks noChangeAspect="1"/>
          </p:cNvPicPr>
          <p:nvPr/>
        </p:nvPicPr>
        <p:blipFill>
          <a:blip r:embed="rId30" cstate="print">
            <a:extLst>
              <a:ext uri="{6A62C4E6-3410-4D86-AE59-CA2CAB1FE3DB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034" name="A1A90B8F-891E-4F91-7270-81DF545AEB9C"/>
          <p:cNvPicPr>
            <a:picLocks noChangeAspect="1"/>
          </p:cNvPicPr>
          <p:nvPr/>
        </p:nvPicPr>
        <p:blipFill>
          <a:blip r:embed="rId29" cstate="print">
            <a:extLst>
              <a:ext uri="{EE774EE5-D535-45D3-0CC9-DBE97905EBA2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035" name="AEC5C88A-112B-4FB6-2325-08D32C1C3F3D"/>
          <p:cNvPicPr>
            <a:picLocks noChangeAspect="1"/>
          </p:cNvPicPr>
          <p:nvPr/>
        </p:nvPicPr>
        <p:blipFill>
          <a:blip r:embed="rId29" cstate="print">
            <a:extLst>
              <a:ext uri="{0864FFA6-0B02-4456-251A-923C2CBBDDB8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036" name="75481EA7-9673-4506-405D-D62F52DF81CD"/>
          <p:cNvPicPr>
            <a:picLocks noChangeAspect="1"/>
          </p:cNvPicPr>
          <p:nvPr/>
        </p:nvPicPr>
        <p:blipFill>
          <a:blip r:embed="rId30" cstate="print">
            <a:extLst>
              <a:ext uri="{9DDAD0FC-3192-4D7A-ADD1-2719873DB364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037" name="C573FAFA-DD0B-47EB-98FD-595036A6DC82"/>
          <p:cNvPicPr>
            <a:picLocks noChangeAspect="1"/>
          </p:cNvPicPr>
          <p:nvPr/>
        </p:nvPicPr>
        <p:blipFill>
          <a:blip r:embed="rId29" cstate="print">
            <a:extLst>
              <a:ext uri="{B5E0C662-579A-48FC-1805-E4176D1C7DC3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038" name="DEB1B1A7-0A0A-4358-37EF-1691BBF6E1BF"/>
          <p:cNvPicPr>
            <a:picLocks noChangeAspect="1"/>
          </p:cNvPicPr>
          <p:nvPr/>
        </p:nvPicPr>
        <p:blipFill>
          <a:blip r:embed="rId31" cstate="print">
            <a:extLst>
              <a:ext uri="{79A19FC3-C768-4B6A-D90A-816798A8F3E9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039" name="CC5558B2-2032-46B3-C3BD-9AEDFF166A5E"/>
          <p:cNvPicPr>
            <a:picLocks noChangeAspect="1"/>
          </p:cNvPicPr>
          <p:nvPr/>
        </p:nvPicPr>
        <p:blipFill>
          <a:blip r:embed="rId32" cstate="print">
            <a:extLst>
              <a:ext uri="{1D5147FC-E6A6-4F0F-4D0A-147F118E4B34}"/>
            </a:extLst>
          </a:blip>
          <a:stretch>
            <a:fillRect/>
          </a:stretch>
        </p:blipFill>
        <p:spPr>
          <a:xfrm>
            <a:off x="240398" y="3151201"/>
            <a:ext cx="304800" cy="133350"/>
          </a:xfrm>
          <a:prstGeom prst="rect">
            <a:avLst/>
          </a:prstGeom>
        </p:spPr>
      </p:pic>
      <p:pic>
        <p:nvPicPr>
          <p:cNvPr id="2040" name="CE90636E-8784-4178-C4B5-DAA15DCB4E15"/>
          <p:cNvPicPr>
            <a:picLocks noChangeAspect="1"/>
          </p:cNvPicPr>
          <p:nvPr/>
        </p:nvPicPr>
        <p:blipFill>
          <a:blip r:embed="rId29" cstate="print">
            <a:extLst>
              <a:ext uri="{90BBF4B8-DA6F-45FC-8096-897F30A30198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041" name="729C674B-3400-4C1A-EB40-3C77A9A211AF"/>
          <p:cNvPicPr>
            <a:picLocks noChangeAspect="1"/>
          </p:cNvPicPr>
          <p:nvPr/>
        </p:nvPicPr>
        <p:blipFill>
          <a:blip r:embed="rId30" cstate="print">
            <a:extLst>
              <a:ext uri="{ADF6AC23-919A-4089-8F4C-88645284913B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042" name="A5C09D3C-FB57-4E95-BC50-E4CBA636C292"/>
          <p:cNvPicPr>
            <a:picLocks noChangeAspect="1"/>
          </p:cNvPicPr>
          <p:nvPr/>
        </p:nvPicPr>
        <p:blipFill>
          <a:blip r:embed="rId30" cstate="print">
            <a:extLst>
              <a:ext uri="{15B5EC27-0FDD-41FC-C36F-75DE5D508436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043" name="19A791BF-0130-4148-F011-3FCE0A83B628"/>
          <p:cNvPicPr>
            <a:picLocks noChangeAspect="1"/>
          </p:cNvPicPr>
          <p:nvPr/>
        </p:nvPicPr>
        <p:blipFill>
          <a:blip r:embed="rId29" cstate="print">
            <a:extLst>
              <a:ext uri="{F43F20A5-D97E-42DC-47AD-CC617A1B4EA3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044" name="410936E7-28A9-4881-2952-D5BE2CF39448"/>
          <p:cNvPicPr>
            <a:picLocks noChangeAspect="1"/>
          </p:cNvPicPr>
          <p:nvPr/>
        </p:nvPicPr>
        <p:blipFill>
          <a:blip r:embed="rId29" cstate="print">
            <a:extLst>
              <a:ext uri="{59A68FCD-9FA3-48D0-33E9-AD2BFD8DF386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045" name="1418B11F-46C5-4489-D92C-61A3B7E04889"/>
          <p:cNvPicPr>
            <a:picLocks noChangeAspect="1"/>
          </p:cNvPicPr>
          <p:nvPr/>
        </p:nvPicPr>
        <p:blipFill>
          <a:blip r:embed="rId30" cstate="print">
            <a:extLst>
              <a:ext uri="{B6BF4973-9E9D-481E-C6D3-6A3371BF0BF9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046" name="F3E085D1-7966-42A7-3241-340F51D90BCE"/>
          <p:cNvPicPr>
            <a:picLocks noChangeAspect="1"/>
          </p:cNvPicPr>
          <p:nvPr/>
        </p:nvPicPr>
        <p:blipFill>
          <a:blip r:embed="rId29" cstate="print">
            <a:extLst>
              <a:ext uri="{DDA73232-EA63-40D8-803B-C970288D4A10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047" name="F3B8F889-1FAF-4CF2-1B1E-8CBA35450A5B"/>
          <p:cNvPicPr>
            <a:picLocks noChangeAspect="1"/>
          </p:cNvPicPr>
          <p:nvPr/>
        </p:nvPicPr>
        <p:blipFill>
          <a:blip r:embed="rId29" cstate="print">
            <a:extLst>
              <a:ext uri="{A2E14926-8EBE-4D51-0581-9AF0FA37D384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048" name="7603DC58-8651-4D8C-CB4C-A8FEC60CD6E6"/>
          <p:cNvPicPr>
            <a:picLocks noChangeAspect="1"/>
          </p:cNvPicPr>
          <p:nvPr/>
        </p:nvPicPr>
        <p:blipFill>
          <a:blip r:embed="rId30" cstate="print">
            <a:extLst>
              <a:ext uri="{8085E964-87AE-485B-BE46-970DB4BDB4E6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049" name="59BB78DA-16DC-4D13-C8B6-A092E6411D78"/>
          <p:cNvPicPr>
            <a:picLocks noChangeAspect="1"/>
          </p:cNvPicPr>
          <p:nvPr/>
        </p:nvPicPr>
        <p:blipFill>
          <a:blip r:embed="rId29" cstate="print">
            <a:extLst>
              <a:ext uri="{6D9D2EA0-EA1E-4F48-932B-881FD4A8E51A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050" name="B1EC600E-6141-4ED8-4780-705B00E6C4B7"/>
          <p:cNvPicPr>
            <a:picLocks noChangeAspect="1"/>
          </p:cNvPicPr>
          <p:nvPr/>
        </p:nvPicPr>
        <p:blipFill>
          <a:blip r:embed="rId29" cstate="print">
            <a:extLst>
              <a:ext uri="{DA2ABA90-14E6-4DA4-2327-DA159C2BA9C1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051" name="43736756-F4DD-4D09-9262-7C93740EACD3"/>
          <p:cNvPicPr>
            <a:picLocks noChangeAspect="1"/>
          </p:cNvPicPr>
          <p:nvPr/>
        </p:nvPicPr>
        <p:blipFill>
          <a:blip r:embed="rId30" cstate="print">
            <a:extLst>
              <a:ext uri="{C0F63ADF-C3D6-4FA0-F88F-7AB8D5CCA286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052" name="2FA51AB1-F91A-45DB-4B49-7D9F701DF38A"/>
          <p:cNvPicPr>
            <a:picLocks noChangeAspect="1"/>
          </p:cNvPicPr>
          <p:nvPr/>
        </p:nvPicPr>
        <p:blipFill>
          <a:blip r:embed="rId30" cstate="print">
            <a:extLst>
              <a:ext uri="{851EAAC2-DFEE-45D4-52A4-E9D2CE274E0B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053" name="7D7D80DB-F8FF-440C-56C6-2201CD94AEB1"/>
          <p:cNvPicPr>
            <a:picLocks noChangeAspect="1"/>
          </p:cNvPicPr>
          <p:nvPr/>
        </p:nvPicPr>
        <p:blipFill>
          <a:blip r:embed="rId33" cstate="print">
            <a:extLst>
              <a:ext uri="{D65CDCFE-B00F-4C9B-B7BE-E262A24189A8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EFC0F325-C462-499F-6907-C611E3955991}"/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022D1FCA-5DA2-43EB-40C9-D5C970CC12BC"/>
          <p:cNvPicPr>
            <a:picLocks noChangeAspect="1"/>
          </p:cNvPicPr>
          <p:nvPr/>
        </p:nvPicPr>
        <p:blipFill>
          <a:blip r:embed="rId2" cstate="print">
            <a:extLst>
              <a:ext uri="{C9CDD028-0851-4A10-0924-1905053A3340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055" name="119E36A8-D69E-49F2-E242-0F0A576D2621"/>
          <p:cNvPicPr>
            <a:picLocks noChangeAspect="1"/>
          </p:cNvPicPr>
          <p:nvPr/>
        </p:nvPicPr>
        <p:blipFill>
          <a:blip r:embed="rId3" cstate="print">
            <a:extLst>
              <a:ext uri="{457B327B-941A-4AA7-11F1-1DFECCDEBC87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056" name="05FFE61C-C228-4566-EB90-BCB5583A85AD"/>
          <p:cNvPicPr>
            <a:picLocks noChangeAspect="1"/>
          </p:cNvPicPr>
          <p:nvPr/>
        </p:nvPicPr>
        <p:blipFill>
          <a:blip r:embed="rId4" cstate="print">
            <a:extLst>
              <a:ext uri="{E0593356-009A-40A9-0A35-987533E81524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057" name="4FB33469-53ED-4CF5-3F0E-E279953F75C9"/>
          <p:cNvPicPr>
            <a:picLocks noChangeAspect="1"/>
          </p:cNvPicPr>
          <p:nvPr/>
        </p:nvPicPr>
        <p:blipFill>
          <a:blip r:embed="rId5" cstate="print">
            <a:extLst>
              <a:ext uri="{4E172D88-BD6C-4BC5-9EEA-403868834750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058" name="ECCD1AC0-2BAB-4AB2-E3C6-1D7F572FA659"/>
          <p:cNvPicPr>
            <a:picLocks noChangeAspect="1"/>
          </p:cNvPicPr>
          <p:nvPr/>
        </p:nvPicPr>
        <p:blipFill>
          <a:blip r:embed="rId6" cstate="print">
            <a:extLst>
              <a:ext uri="{E393A38B-BC3A-436F-7190-6EA3B8698D2C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059" name="3ABB046A-B6F3-48D2-19D0-1ED29E5DC562"/>
          <p:cNvPicPr>
            <a:picLocks noChangeAspect="1"/>
          </p:cNvPicPr>
          <p:nvPr/>
        </p:nvPicPr>
        <p:blipFill>
          <a:blip r:embed="rId7" cstate="print">
            <a:extLst>
              <a:ext uri="{9A8F7DAF-EA57-4E0F-07C7-40A06AE6DEBB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060" name="6ECA4727-2902-4A46-E582-8D7DE670D57C"/>
          <p:cNvPicPr>
            <a:picLocks noChangeAspect="1"/>
          </p:cNvPicPr>
          <p:nvPr/>
        </p:nvPicPr>
        <p:blipFill>
          <a:blip r:embed="rId8" cstate="print">
            <a:extLst>
              <a:ext uri="{1B07AF6D-785A-4926-5804-5129411A1121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061" name="796FC253-3748-462B-51E0-EF9C2582E49B"/>
          <p:cNvPicPr>
            <a:picLocks noChangeAspect="1"/>
          </p:cNvPicPr>
          <p:nvPr/>
        </p:nvPicPr>
        <p:blipFill>
          <a:blip r:embed="rId9" cstate="print">
            <a:extLst>
              <a:ext uri="{929FD36B-D7CD-4417-CF6D-C9097E2C3517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062" name="92E4760B-2504-4281-8B9B-290F48F14D84"/>
          <p:cNvPicPr>
            <a:picLocks noChangeAspect="1"/>
          </p:cNvPicPr>
          <p:nvPr/>
        </p:nvPicPr>
        <p:blipFill>
          <a:blip r:embed="rId10" cstate="print">
            <a:extLst>
              <a:ext uri="{1C04525D-6DB9-45E5-65B7-E7433AAB4841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063" name="FE8956B1-B77B-4022-4E82-517E66A2E266"/>
          <p:cNvPicPr>
            <a:picLocks noChangeAspect="1"/>
          </p:cNvPicPr>
          <p:nvPr/>
        </p:nvPicPr>
        <p:blipFill>
          <a:blip r:embed="rId11" cstate="print">
            <a:extLst>
              <a:ext uri="{AB7D9997-B9EE-4F2F-B3DA-DF7A6AB7C551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064" name="27CC087F-0F1C-40BD-F608-C5B8D382F9BA"/>
          <p:cNvPicPr>
            <a:picLocks noChangeAspect="1"/>
          </p:cNvPicPr>
          <p:nvPr/>
        </p:nvPicPr>
        <p:blipFill>
          <a:blip r:embed="rId12" cstate="print">
            <a:extLst>
              <a:ext uri="{144BB899-6FBF-4445-47FC-4DC46C504C64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065" name="0E017F48-CFC0-4707-DBC0-A4FCAFB36060"/>
          <p:cNvPicPr>
            <a:picLocks noChangeAspect="1"/>
          </p:cNvPicPr>
          <p:nvPr/>
        </p:nvPicPr>
        <p:blipFill>
          <a:blip r:embed="rId13" cstate="print">
            <a:extLst>
              <a:ext uri="{992197A2-8DEE-4974-C04E-AA18D5537690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066" name="2C01B4A6-2E5E-413E-DADB-8D6F370115DC"/>
          <p:cNvPicPr>
            <a:picLocks noChangeAspect="1"/>
          </p:cNvPicPr>
          <p:nvPr/>
        </p:nvPicPr>
        <p:blipFill>
          <a:blip r:embed="rId14" cstate="print">
            <a:extLst>
              <a:ext uri="{26E2C72C-CC1B-485C-0E38-842B3750AF21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067" name="9DA2E05F-7802-40B2-150C-B44E835E75DB"/>
          <p:cNvPicPr>
            <a:picLocks noChangeAspect="1"/>
          </p:cNvPicPr>
          <p:nvPr/>
        </p:nvPicPr>
        <p:blipFill>
          <a:blip r:embed="rId15" cstate="print">
            <a:extLst>
              <a:ext uri="{E044A2DA-AB3C-4B5E-9110-EB7CB2C6BC2A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068" name="A832B468-B368-43CF-619B-F3B03EC63DD2"/>
          <p:cNvPicPr>
            <a:picLocks noChangeAspect="1"/>
          </p:cNvPicPr>
          <p:nvPr/>
        </p:nvPicPr>
        <p:blipFill>
          <a:blip r:embed="rId16" cstate="print">
            <a:extLst>
              <a:ext uri="{ADC39F88-A6ED-4E28-2FA0-0BD4BB80A95E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069" name="FC16A342-0ED2-4FAE-57C1-06F44FC7A891"/>
          <p:cNvPicPr>
            <a:picLocks noChangeAspect="1"/>
          </p:cNvPicPr>
          <p:nvPr/>
        </p:nvPicPr>
        <p:blipFill>
          <a:blip r:embed="rId17" cstate="print">
            <a:extLst>
              <a:ext uri="{3E01B783-EAAB-4127-1EFD-3BFF293EA885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070" name="ED9CBAE6-6493-412F-C48A-4607816BE4B4"/>
          <p:cNvPicPr>
            <a:picLocks noChangeAspect="1"/>
          </p:cNvPicPr>
          <p:nvPr/>
        </p:nvPicPr>
        <p:blipFill>
          <a:blip r:embed="rId18" cstate="print">
            <a:extLst>
              <a:ext uri="{812449CB-EAF6-4A66-5661-EE8CEC979A56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071" name="3E01D24B-D310-4257-B46A-FBC25B0E5E66"/>
          <p:cNvPicPr>
            <a:picLocks noChangeAspect="1"/>
          </p:cNvPicPr>
          <p:nvPr/>
        </p:nvPicPr>
        <p:blipFill>
          <a:blip r:embed="rId19" cstate="print">
            <a:extLst>
              <a:ext uri="{69A4B34D-5B4D-49EC-5209-2ED102324D67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072" name="041268E2-FF9E-4CCB-9FDE-A4FEFAC29D32"/>
          <p:cNvPicPr>
            <a:picLocks noChangeAspect="1"/>
          </p:cNvPicPr>
          <p:nvPr/>
        </p:nvPicPr>
        <p:blipFill>
          <a:blip r:embed="rId20" cstate="print">
            <a:extLst>
              <a:ext uri="{9839AAA4-7571-44A7-3D7C-A3E6072D20DF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073" name="EFB9EE36-6C6D-4097-983A-6E91EF5FE7BE"/>
          <p:cNvPicPr>
            <a:picLocks noChangeAspect="1"/>
          </p:cNvPicPr>
          <p:nvPr/>
        </p:nvPicPr>
        <p:blipFill>
          <a:blip r:embed="rId21" cstate="print">
            <a:extLst>
              <a:ext uri="{104A0420-7DD8-45F0-520B-BDBB8A88136A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074" name="03DDBBB7-B233-4700-85F7-A787E1739EB4"/>
          <p:cNvPicPr>
            <a:picLocks noChangeAspect="1"/>
          </p:cNvPicPr>
          <p:nvPr/>
        </p:nvPicPr>
        <p:blipFill>
          <a:blip r:embed="rId22" cstate="print">
            <a:extLst>
              <a:ext uri="{91E88AC4-275C-4851-659B-F45593DA14D8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075" name="TextBox2075"/>
          <p:cNvSpPr txBox="1"/>
          <p:nvPr/>
        </p:nvSpPr>
        <p:spPr>
          <a:xfrm>
            <a:off x="124581" y="347772"/>
            <a:ext cx="10287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Retail</a:t>
            </a:r>
            <a:r>
              <a:rPr lang="en-US" altLang="zh-CN" sz="1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Market</a:t>
            </a:r>
          </a:p>
        </p:txBody>
      </p:sp>
      <p:pic>
        <p:nvPicPr>
          <p:cNvPr id="2076" name="F923EEAF-E585-452E-DE63-42ED84F91FD9"/>
          <p:cNvPicPr>
            <a:picLocks noChangeAspect="1"/>
          </p:cNvPicPr>
          <p:nvPr/>
        </p:nvPicPr>
        <p:blipFill>
          <a:blip r:embed="rId23" cstate="print">
            <a:extLst>
              <a:ext uri="{92C9B6A6-D59D-40C1-C7BC-AEE529FD5EE4}"/>
            </a:extLst>
          </a:blip>
          <a:stretch>
            <a:fillRect/>
          </a:stretch>
        </p:blipFill>
        <p:spPr>
          <a:xfrm>
            <a:off x="2393925" y="665175"/>
            <a:ext cx="9525" cy="66675"/>
          </a:xfrm>
          <a:prstGeom prst="rect">
            <a:avLst/>
          </a:prstGeom>
        </p:spPr>
      </p:pic>
      <p:pic>
        <p:nvPicPr>
          <p:cNvPr id="2077" name="15AC9F6B-8584-488A-5BF4-75B71F41659F"/>
          <p:cNvPicPr>
            <a:picLocks noChangeAspect="1"/>
          </p:cNvPicPr>
          <p:nvPr/>
        </p:nvPicPr>
        <p:blipFill>
          <a:blip r:embed="rId24" cstate="print">
            <a:extLst>
              <a:ext uri="{0E3CB383-0955-476F-97F9-7B46A12BCE4B}"/>
            </a:extLst>
          </a:blip>
          <a:stretch>
            <a:fillRect/>
          </a:stretch>
        </p:blipFill>
        <p:spPr>
          <a:xfrm>
            <a:off x="1982715" y="665175"/>
            <a:ext cx="9525" cy="66675"/>
          </a:xfrm>
          <a:prstGeom prst="rect">
            <a:avLst/>
          </a:prstGeom>
        </p:spPr>
      </p:pic>
      <p:pic>
        <p:nvPicPr>
          <p:cNvPr id="2078" name="23B8AE12-CFEC-40A8-42F5-323FFD5EE6CB"/>
          <p:cNvPicPr>
            <a:picLocks noChangeAspect="1"/>
          </p:cNvPicPr>
          <p:nvPr/>
        </p:nvPicPr>
        <p:blipFill>
          <a:blip r:embed="rId25" cstate="print">
            <a:extLst>
              <a:ext uri="{1351E346-56C2-4F34-CEA9-E4B4A386FF7D}"/>
            </a:extLst>
          </a:blip>
          <a:stretch>
            <a:fillRect/>
          </a:stretch>
        </p:blipFill>
        <p:spPr>
          <a:xfrm>
            <a:off x="1571506" y="665175"/>
            <a:ext cx="19050" cy="66675"/>
          </a:xfrm>
          <a:prstGeom prst="rect">
            <a:avLst/>
          </a:prstGeom>
        </p:spPr>
      </p:pic>
      <p:pic>
        <p:nvPicPr>
          <p:cNvPr id="2079" name="FA505CE9-9981-4198-80FD-D94238B12512"/>
          <p:cNvPicPr>
            <a:picLocks noChangeAspect="1"/>
          </p:cNvPicPr>
          <p:nvPr/>
        </p:nvPicPr>
        <p:blipFill>
          <a:blip r:embed="rId26" cstate="print">
            <a:extLst>
              <a:ext uri="{B88C0597-BF41-4B29-289C-26D6CE21FDC2}"/>
            </a:extLst>
          </a:blip>
          <a:stretch>
            <a:fillRect/>
          </a:stretch>
        </p:blipFill>
        <p:spPr>
          <a:xfrm>
            <a:off x="2393925" y="2655900"/>
            <a:ext cx="9525" cy="66675"/>
          </a:xfrm>
          <a:prstGeom prst="rect">
            <a:avLst/>
          </a:prstGeom>
        </p:spPr>
      </p:pic>
      <p:pic>
        <p:nvPicPr>
          <p:cNvPr id="2080" name="792AEA37-DDB3-4B44-ACA6-63FC155B4727"/>
          <p:cNvPicPr>
            <a:picLocks noChangeAspect="1"/>
          </p:cNvPicPr>
          <p:nvPr/>
        </p:nvPicPr>
        <p:blipFill>
          <a:blip r:embed="rId27" cstate="print">
            <a:extLst>
              <a:ext uri="{916E210C-6C8F-437F-7F6E-D7D6C9746BE6}"/>
            </a:extLst>
          </a:blip>
          <a:stretch>
            <a:fillRect/>
          </a:stretch>
        </p:blipFill>
        <p:spPr>
          <a:xfrm>
            <a:off x="1982715" y="2655900"/>
            <a:ext cx="9525" cy="66675"/>
          </a:xfrm>
          <a:prstGeom prst="rect">
            <a:avLst/>
          </a:prstGeom>
        </p:spPr>
      </p:pic>
      <p:pic>
        <p:nvPicPr>
          <p:cNvPr id="2081" name="2F3C5F06-1406-4FF5-F774-2CF92CB1946C"/>
          <p:cNvPicPr>
            <a:picLocks noChangeAspect="1"/>
          </p:cNvPicPr>
          <p:nvPr/>
        </p:nvPicPr>
        <p:blipFill>
          <a:blip r:embed="rId28" cstate="print">
            <a:extLst>
              <a:ext uri="{71FAE0C6-835C-4E21-F16A-CD929D86FE48}"/>
            </a:extLst>
          </a:blip>
          <a:stretch>
            <a:fillRect/>
          </a:stretch>
        </p:blipFill>
        <p:spPr>
          <a:xfrm>
            <a:off x="1571506" y="2655900"/>
            <a:ext cx="19050" cy="66675"/>
          </a:xfrm>
          <a:prstGeom prst="rect">
            <a:avLst/>
          </a:prstGeom>
        </p:spPr>
      </p:pic>
      <p:pic>
        <p:nvPicPr>
          <p:cNvPr id="2082" name="CA655DE7-36AA-4549-0F54-201B83DCE112"/>
          <p:cNvPicPr>
            <a:picLocks noChangeAspect="1"/>
          </p:cNvPicPr>
          <p:nvPr/>
        </p:nvPicPr>
        <p:blipFill>
          <a:blip r:embed="rId29" cstate="print">
            <a:extLst>
              <a:ext uri="{765F274F-A5E5-4F16-4D2F-73D2A8F462DB}"/>
            </a:extLst>
          </a:blip>
          <a:stretch>
            <a:fillRect/>
          </a:stretch>
        </p:blipFill>
        <p:spPr>
          <a:xfrm>
            <a:off x="3573552" y="1303350"/>
            <a:ext cx="66675" cy="9525"/>
          </a:xfrm>
          <a:prstGeom prst="rect">
            <a:avLst/>
          </a:prstGeom>
        </p:spPr>
      </p:pic>
      <p:pic>
        <p:nvPicPr>
          <p:cNvPr id="2083" name="3F0F36D0-BE8B-486C-2A27-4A2F51DFEB0B"/>
          <p:cNvPicPr>
            <a:picLocks noChangeAspect="1"/>
          </p:cNvPicPr>
          <p:nvPr/>
        </p:nvPicPr>
        <p:blipFill>
          <a:blip r:embed="rId30" cstate="print">
            <a:extLst>
              <a:ext uri="{50635659-B3C0-4385-2287-340BAAE8E650}"/>
            </a:extLst>
          </a:blip>
          <a:stretch>
            <a:fillRect/>
          </a:stretch>
        </p:blipFill>
        <p:spPr>
          <a:xfrm>
            <a:off x="1160296" y="1303350"/>
            <a:ext cx="66675" cy="9525"/>
          </a:xfrm>
          <a:prstGeom prst="rect">
            <a:avLst/>
          </a:prstGeom>
        </p:spPr>
      </p:pic>
      <p:pic>
        <p:nvPicPr>
          <p:cNvPr id="2084" name="6D8AA6CE-4FCE-4E10-CBDD-2742FA517A2B"/>
          <p:cNvPicPr>
            <a:picLocks noChangeAspect="1"/>
          </p:cNvPicPr>
          <p:nvPr/>
        </p:nvPicPr>
        <p:blipFill>
          <a:blip r:embed="rId31" cstate="print">
            <a:extLst>
              <a:ext uri="{82468CC6-6D17-4BCF-2652-6C6A9D92313B}"/>
            </a:extLst>
          </a:blip>
          <a:stretch>
            <a:fillRect/>
          </a:stretch>
        </p:blipFill>
        <p:spPr>
          <a:xfrm>
            <a:off x="3573552" y="2008200"/>
            <a:ext cx="66675" cy="9525"/>
          </a:xfrm>
          <a:prstGeom prst="rect">
            <a:avLst/>
          </a:prstGeom>
        </p:spPr>
      </p:pic>
      <p:pic>
        <p:nvPicPr>
          <p:cNvPr id="2085" name="84E2ECBD-AD36-4132-651C-6445482BAB7C"/>
          <p:cNvPicPr>
            <a:picLocks noChangeAspect="1"/>
          </p:cNvPicPr>
          <p:nvPr/>
        </p:nvPicPr>
        <p:blipFill>
          <a:blip r:embed="rId32" cstate="print">
            <a:extLst>
              <a:ext uri="{06FC3C4E-83DE-47FD-E558-3923F8B0F840}"/>
            </a:extLst>
          </a:blip>
          <a:stretch>
            <a:fillRect/>
          </a:stretch>
        </p:blipFill>
        <p:spPr>
          <a:xfrm>
            <a:off x="1160296" y="2008200"/>
            <a:ext cx="66675" cy="9525"/>
          </a:xfrm>
          <a:prstGeom prst="rect">
            <a:avLst/>
          </a:prstGeom>
        </p:spPr>
      </p:pic>
      <p:sp>
        <p:nvSpPr>
          <p:cNvPr id="2086" name="TextBox2086"/>
          <p:cNvSpPr txBox="1"/>
          <p:nvPr/>
        </p:nvSpPr>
        <p:spPr>
          <a:xfrm>
            <a:off x="1929593" y="2743791"/>
            <a:ext cx="1524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850" kern="0" spc="0" baseline="-5882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  <a:r>
              <a:rPr lang="en-US" altLang="zh-CN" sz="550" kern="0" spc="0" baseline="54545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∗</a:t>
            </a:r>
          </a:p>
        </p:txBody>
      </p:sp>
      <p:sp>
        <p:nvSpPr>
          <p:cNvPr id="2087" name="TextBox2087"/>
          <p:cNvSpPr txBox="1"/>
          <p:nvPr/>
        </p:nvSpPr>
        <p:spPr>
          <a:xfrm>
            <a:off x="3062162" y="2744413"/>
            <a:ext cx="317500" cy="15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46000"/>
              </a:lnSpc>
            </a:pPr>
            <a:r>
              <a:rPr lang="en-US" altLang="zh-CN" sz="8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¯</a:t>
            </a:r>
            <a:r>
              <a:rPr lang="en-US" altLang="zh-CN" sz="850" kern="0" spc="18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</a:p>
        </p:txBody>
      </p:sp>
      <p:pic>
        <p:nvPicPr>
          <p:cNvPr id="2088" name="75AC9A21-4527-4083-51EC-EF56609D4FC5"/>
          <p:cNvPicPr>
            <a:picLocks noChangeAspect="1"/>
          </p:cNvPicPr>
          <p:nvPr/>
        </p:nvPicPr>
        <p:blipFill>
          <a:blip r:embed="rId33" cstate="print">
            <a:extLst>
              <a:ext uri="{060AEAC9-082E-4B23-BE8E-1E34DD3A5F42}"/>
            </a:extLst>
          </a:blip>
          <a:stretch>
            <a:fillRect/>
          </a:stretch>
        </p:blipFill>
        <p:spPr>
          <a:xfrm>
            <a:off x="-2133174" y="-1575"/>
            <a:ext cx="3638550" cy="2381250"/>
          </a:xfrm>
          <a:prstGeom prst="rect">
            <a:avLst/>
          </a:prstGeom>
        </p:spPr>
      </p:pic>
      <p:pic>
        <p:nvPicPr>
          <p:cNvPr id="2089" name="24004A61-B6E1-4EDB-6E3F-93948880637C"/>
          <p:cNvPicPr>
            <a:picLocks noChangeAspect="1"/>
          </p:cNvPicPr>
          <p:nvPr/>
        </p:nvPicPr>
        <p:blipFill>
          <a:blip r:embed="rId34" cstate="print">
            <a:extLst>
              <a:ext uri="{FB53476B-1604-46FA-B6E5-FDF5DC2F940B}"/>
            </a:extLst>
          </a:blip>
          <a:stretch>
            <a:fillRect/>
          </a:stretch>
        </p:blipFill>
        <p:spPr>
          <a:xfrm>
            <a:off x="3215078" y="1779600"/>
            <a:ext cx="19050" cy="942975"/>
          </a:xfrm>
          <a:prstGeom prst="rect">
            <a:avLst/>
          </a:prstGeom>
        </p:spPr>
      </p:pic>
      <p:sp>
        <p:nvSpPr>
          <p:cNvPr id="2090" name="TextBox2090"/>
          <p:cNvSpPr txBox="1"/>
          <p:nvPr/>
        </p:nvSpPr>
        <p:spPr>
          <a:xfrm rot="16200000">
            <a:off x="952069" y="1663328"/>
            <a:ext cx="76200" cy="127000"/>
          </a:xfrm>
          <a:prstGeom prst="rect">
            <a:avLst/>
          </a:prstGeom>
          <a:noFill/>
        </p:spPr>
        <p:txBody>
          <a:bodyPr vert="eaVert" wrap="square" lIns="0" tIns="0" rIns="0" bIns="0" rtlCol="0"/>
          <a:lstStyle/>
          <a:p>
            <a:pPr marL="0" marR="0" indent="0" eaLnBrk="0">
              <a:lnSpc>
                <a:spcPct val="57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</a:p>
        </p:txBody>
      </p:sp>
      <p:sp>
        <p:nvSpPr>
          <p:cNvPr id="2091" name="TextBox2091"/>
          <p:cNvSpPr txBox="1"/>
          <p:nvPr/>
        </p:nvSpPr>
        <p:spPr>
          <a:xfrm rot="16200000">
            <a:off x="957759" y="1583460"/>
            <a:ext cx="63500" cy="152400"/>
          </a:xfrm>
          <a:prstGeom prst="rect">
            <a:avLst/>
          </a:prstGeom>
          <a:noFill/>
        </p:spPr>
        <p:txBody>
          <a:bodyPr vert="eaVert" wrap="square" lIns="0" tIns="0" rIns="0" bIns="0" rtlCol="0"/>
          <a:lstStyle/>
          <a:p>
            <a:pPr marL="0" marR="0" indent="0" eaLnBrk="0">
              <a:lnSpc>
                <a:spcPct val="61000"/>
              </a:lnSpc>
            </a:pPr>
            <a:r>
              <a:rPr lang="en-US" altLang="zh-CN" sz="550" kern="0" spc="0" baseline="-9091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</a:t>
            </a:r>
          </a:p>
        </p:txBody>
      </p:sp>
      <p:graphicFrame>
        <p:nvGraphicFramePr>
          <p:cNvPr id="2092" name="Table2092"/>
          <p:cNvGraphicFramePr>
            <a:graphicFrameLocks noGrp="1"/>
          </p:cNvGraphicFramePr>
          <p:nvPr/>
        </p:nvGraphicFramePr>
        <p:xfrm>
          <a:off x="1161561" y="669929"/>
          <a:ext cx="2476500" cy="2057400"/>
        </p:xfrm>
        <a:graphic>
          <a:graphicData uri="http://schemas.openxmlformats.org/drawingml/2006/table">
            <a:tbl>
              <a:tblPr firstRow="1" bandRow="1"/>
              <a:tblGrid>
                <a:gridCol w="1644838"/>
                <a:gridCol w="411209"/>
                <a:gridCol w="359324"/>
                <a:gridCol w="208280"/>
              </a:tblGrid>
              <a:tr h="0">
                <a:tc rowSpan="2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5429" marR="0" indent="0" eaLnBrk="0">
                        <a:lnSpc>
                          <a:spcPct val="92000"/>
                        </a:lnSpc>
                      </a:pPr>
                      <a:r>
                        <a:rPr lang="en-US" altLang="zh-CN" sz="850" kern="0" spc="-15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Supply</a:t>
                      </a:r>
                    </a:p>
                    <a:p>
                      <a:pPr marL="311956" marR="0" indent="0" eaLnBrk="0">
                        <a:lnSpc>
                          <a:spcPct val="92000"/>
                        </a:lnSpc>
                        <a:spcBef>
                          <a:spcPts val="252"/>
                        </a:spcBef>
                      </a:pPr>
                      <a:r>
                        <a:rPr lang="en-US" altLang="zh-CN" sz="850" kern="0" spc="-30" baseline="0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Demand</a:t>
                      </a:r>
                    </a:p>
                  </a:txBody>
                  <a:tcPr marL="0" marR="0" marT="42206" marB="0">
                    <a:lnL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3065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6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61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93" name="B11CF2D4-E745-4E82-1256-8FBCEB0D3C18"/>
          <p:cNvPicPr>
            <a:picLocks noChangeAspect="1"/>
          </p:cNvPicPr>
          <p:nvPr/>
        </p:nvPicPr>
        <p:blipFill>
          <a:blip r:embed="rId35" cstate="print">
            <a:extLst>
              <a:ext uri="{8073DCCD-59EF-46B4-F95F-A9179026AF18}"/>
            </a:extLst>
          </a:blip>
          <a:stretch>
            <a:fillRect/>
          </a:stretch>
        </p:blipFill>
        <p:spPr>
          <a:xfrm>
            <a:off x="2855881" y="798525"/>
            <a:ext cx="238125" cy="19050"/>
          </a:xfrm>
          <a:prstGeom prst="rect">
            <a:avLst/>
          </a:prstGeom>
        </p:spPr>
      </p:pic>
      <p:pic>
        <p:nvPicPr>
          <p:cNvPr id="2094" name="D3EE3913-C29B-44AB-072E-238A8B0CD54E"/>
          <p:cNvPicPr>
            <a:picLocks noChangeAspect="1"/>
          </p:cNvPicPr>
          <p:nvPr/>
        </p:nvPicPr>
        <p:blipFill>
          <a:blip r:embed="rId36" cstate="print">
            <a:extLst>
              <a:ext uri="{47F0AF1E-32EC-430C-2809-83F2CE747A9B}"/>
            </a:extLst>
          </a:blip>
          <a:stretch>
            <a:fillRect/>
          </a:stretch>
        </p:blipFill>
        <p:spPr>
          <a:xfrm>
            <a:off x="2855881" y="950925"/>
            <a:ext cx="238125" cy="19050"/>
          </a:xfrm>
          <a:prstGeom prst="rect">
            <a:avLst/>
          </a:prstGeom>
        </p:spPr>
      </p:pic>
      <p:sp>
        <p:nvSpPr>
          <p:cNvPr id="2095" name="TextBox2095"/>
          <p:cNvSpPr txBox="1"/>
          <p:nvPr/>
        </p:nvSpPr>
        <p:spPr>
          <a:xfrm>
            <a:off x="263170" y="2943461"/>
            <a:ext cx="3479800" cy="36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2105030" eaLnBrk="0">
              <a:lnSpc>
                <a:spcPct val="92000"/>
              </a:lnSpc>
            </a:pPr>
            <a:r>
              <a:rPr lang="en-US" altLang="zh-CN" sz="8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</a:t>
            </a:r>
          </a:p>
          <a:p>
            <a:pPr marL="0" marR="0" indent="0" eaLnBrk="0">
              <a:lnSpc>
                <a:spcPct val="93000"/>
              </a:lnSpc>
              <a:spcBef>
                <a:spcPts val="1114"/>
              </a:spcBef>
            </a:pP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</a:t>
            </a:r>
            <a:r>
              <a:rPr lang="en-US" altLang="zh-CN" sz="7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7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figure</a:t>
            </a:r>
            <a:r>
              <a:rPr lang="en-US" altLang="zh-CN" sz="7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7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equilibrium</a:t>
            </a:r>
            <a:r>
              <a:rPr lang="en-US" altLang="zh-CN" sz="750" kern="0" spc="2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7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7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retail</a:t>
            </a:r>
            <a:r>
              <a:rPr lang="en-US" altLang="zh-CN" sz="7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market</a:t>
            </a:r>
            <a:r>
              <a:rPr lang="en-US" altLang="zh-CN" sz="7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7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local</a:t>
            </a:r>
            <a:r>
              <a:rPr lang="en-US" altLang="zh-CN" sz="7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deposits.</a:t>
            </a:r>
          </a:p>
        </p:txBody>
      </p:sp>
      <p:sp>
        <p:nvSpPr>
          <p:cNvPr id="2096" name="TextBox2096"/>
          <p:cNvSpPr txBox="1"/>
          <p:nvPr/>
        </p:nvSpPr>
        <p:spPr>
          <a:xfrm>
            <a:off x="4355745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9/20</a:t>
            </a:r>
          </a:p>
        </p:txBody>
      </p:sp>
      <p:pic>
        <p:nvPicPr>
          <p:cNvPr id="2097" name="A9C8D9D8-0C3F-4B9B-0BB9-35374ED1B85E"/>
          <p:cNvPicPr>
            <a:picLocks noChangeAspect="1"/>
          </p:cNvPicPr>
          <p:nvPr/>
        </p:nvPicPr>
        <p:blipFill>
          <a:blip r:embed="rId37" cstate="print">
            <a:extLst>
              <a:ext uri="{D8614CDB-995F-420C-D61D-C6FD649538A7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098" name="9EDB2E35-49FE-4FAA-F010-F8D916C27068"/>
          <p:cNvPicPr>
            <a:picLocks noChangeAspect="1"/>
          </p:cNvPicPr>
          <p:nvPr/>
        </p:nvPicPr>
        <p:blipFill>
          <a:blip r:embed="rId38" cstate="print">
            <a:extLst>
              <a:ext uri="{488F22C2-DC0A-4DC7-FA04-D25B378A7617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099" name="496AD904-361F-4204-57A3-6EADE041637F"/>
          <p:cNvPicPr>
            <a:picLocks noChangeAspect="1"/>
          </p:cNvPicPr>
          <p:nvPr/>
        </p:nvPicPr>
        <p:blipFill>
          <a:blip r:embed="rId38" cstate="print">
            <a:extLst>
              <a:ext uri="{4C427BFC-9B38-419A-FB7E-E62ED4F4918F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100" name="51B62AB6-29CB-438E-0858-16A2A7F19A47"/>
          <p:cNvPicPr>
            <a:picLocks noChangeAspect="1"/>
          </p:cNvPicPr>
          <p:nvPr/>
        </p:nvPicPr>
        <p:blipFill>
          <a:blip r:embed="rId37" cstate="print">
            <a:extLst>
              <a:ext uri="{3A0A4E56-630B-4D56-3E26-CCE31BF9A414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101" name="F1B2484B-3712-47FF-35CF-9B43D753C731"/>
          <p:cNvPicPr>
            <a:picLocks noChangeAspect="1"/>
          </p:cNvPicPr>
          <p:nvPr/>
        </p:nvPicPr>
        <p:blipFill>
          <a:blip r:embed="rId37" cstate="print">
            <a:extLst>
              <a:ext uri="{0732D9FA-4F9B-4B1E-7D4A-10CE28D816A3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102" name="DE72E675-0E41-4349-0D37-419C23618161"/>
          <p:cNvPicPr>
            <a:picLocks noChangeAspect="1"/>
          </p:cNvPicPr>
          <p:nvPr/>
        </p:nvPicPr>
        <p:blipFill>
          <a:blip r:embed="rId38" cstate="print">
            <a:extLst>
              <a:ext uri="{027A62A6-44FB-4F29-DB4B-9F34E6020059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103" name="AF866F3E-513F-4ABF-8E55-5EF64C6D7011"/>
          <p:cNvPicPr>
            <a:picLocks noChangeAspect="1"/>
          </p:cNvPicPr>
          <p:nvPr/>
        </p:nvPicPr>
        <p:blipFill>
          <a:blip r:embed="rId39" cstate="print">
            <a:extLst>
              <a:ext uri="{0F48E28D-A715-47EF-75F1-4E869815D786}"/>
            </a:extLst>
          </a:blip>
          <a:stretch>
            <a:fillRect/>
          </a:stretch>
        </p:blipFill>
        <p:spPr>
          <a:xfrm>
            <a:off x="3780003" y="3160725"/>
            <a:ext cx="304800" cy="133350"/>
          </a:xfrm>
          <a:prstGeom prst="rect">
            <a:avLst/>
          </a:prstGeom>
        </p:spPr>
      </p:pic>
      <p:pic>
        <p:nvPicPr>
          <p:cNvPr id="2104" name="833C78C9-A2F5-452A-A11E-75379B464A2B"/>
          <p:cNvPicPr>
            <a:picLocks noChangeAspect="1"/>
          </p:cNvPicPr>
          <p:nvPr/>
        </p:nvPicPr>
        <p:blipFill>
          <a:blip r:embed="rId37" cstate="print">
            <a:extLst>
              <a:ext uri="{683006E3-515B-404F-725B-42A510D08118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105" name="D7DF6457-11C4-4781-D61D-0BFA3BC3FB79"/>
          <p:cNvPicPr>
            <a:picLocks noChangeAspect="1"/>
          </p:cNvPicPr>
          <p:nvPr/>
        </p:nvPicPr>
        <p:blipFill>
          <a:blip r:embed="rId40" cstate="print">
            <a:extLst>
              <a:ext uri="{C531F97D-069C-4611-9161-B1AA9FDCD21B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106" name="2F8A5029-0FFE-4757-3882-B4DE6AC47274"/>
          <p:cNvPicPr>
            <a:picLocks noChangeAspect="1"/>
          </p:cNvPicPr>
          <p:nvPr/>
        </p:nvPicPr>
        <p:blipFill>
          <a:blip r:embed="rId37" cstate="print">
            <a:extLst>
              <a:ext uri="{968E3DCD-E024-4617-B643-7F6143D7640F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107" name="9270EC7D-A34D-4DEC-EE41-989555823996"/>
          <p:cNvPicPr>
            <a:picLocks noChangeAspect="1"/>
          </p:cNvPicPr>
          <p:nvPr/>
        </p:nvPicPr>
        <p:blipFill>
          <a:blip r:embed="rId38" cstate="print">
            <a:extLst>
              <a:ext uri="{38FDB45C-D665-4C7E-AC6C-6173EF5D61AD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108" name="F27CF90F-2A1D-41A0-5BB7-6FDB301785CD"/>
          <p:cNvPicPr>
            <a:picLocks noChangeAspect="1"/>
          </p:cNvPicPr>
          <p:nvPr/>
        </p:nvPicPr>
        <p:blipFill>
          <a:blip r:embed="rId38" cstate="print">
            <a:extLst>
              <a:ext uri="{7E448078-2725-410F-54AD-A15E60FD921D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109" name="33CE83C1-8BDC-4D59-0EAA-90F2AAE28C94"/>
          <p:cNvPicPr>
            <a:picLocks noChangeAspect="1"/>
          </p:cNvPicPr>
          <p:nvPr/>
        </p:nvPicPr>
        <p:blipFill>
          <a:blip r:embed="rId37" cstate="print">
            <a:extLst>
              <a:ext uri="{5CA784D3-5FE4-4EA9-9A3C-257D3F40F218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110" name="61C14EF7-B747-4496-B87A-60783C03A934"/>
          <p:cNvPicPr>
            <a:picLocks noChangeAspect="1"/>
          </p:cNvPicPr>
          <p:nvPr/>
        </p:nvPicPr>
        <p:blipFill>
          <a:blip r:embed="rId37" cstate="print">
            <a:extLst>
              <a:ext uri="{A15D81E9-1FFC-4207-C7C1-DDF2D70DFD86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111" name="EBBE35A9-34F1-463F-8C36-F8DE7A446AFE"/>
          <p:cNvPicPr>
            <a:picLocks noChangeAspect="1"/>
          </p:cNvPicPr>
          <p:nvPr/>
        </p:nvPicPr>
        <p:blipFill>
          <a:blip r:embed="rId38" cstate="print">
            <a:extLst>
              <a:ext uri="{0598707B-B7A1-4D7D-F4C1-5AD804FF7363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112" name="48A494FC-55AD-4643-D2B6-2192E7312C9E"/>
          <p:cNvPicPr>
            <a:picLocks noChangeAspect="1"/>
          </p:cNvPicPr>
          <p:nvPr/>
        </p:nvPicPr>
        <p:blipFill>
          <a:blip r:embed="rId37" cstate="print">
            <a:extLst>
              <a:ext uri="{90E8937B-BE6B-4C18-0803-E0DFD9E0BF0E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113" name="5D802061-223B-41A3-63EF-D520E89B4378"/>
          <p:cNvPicPr>
            <a:picLocks noChangeAspect="1"/>
          </p:cNvPicPr>
          <p:nvPr/>
        </p:nvPicPr>
        <p:blipFill>
          <a:blip r:embed="rId37" cstate="print">
            <a:extLst>
              <a:ext uri="{2103956C-7B82-41D0-7872-15D4E14F18E7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114" name="7747E307-14EE-4764-2D4E-B4E6B37E4209"/>
          <p:cNvPicPr>
            <a:picLocks noChangeAspect="1"/>
          </p:cNvPicPr>
          <p:nvPr/>
        </p:nvPicPr>
        <p:blipFill>
          <a:blip r:embed="rId38" cstate="print">
            <a:extLst>
              <a:ext uri="{E5911557-5272-439F-4095-116E648B0A92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115" name="F13DFAE0-5B22-435D-E037-D7A0A075FE6B"/>
          <p:cNvPicPr>
            <a:picLocks noChangeAspect="1"/>
          </p:cNvPicPr>
          <p:nvPr/>
        </p:nvPicPr>
        <p:blipFill>
          <a:blip r:embed="rId37" cstate="print">
            <a:extLst>
              <a:ext uri="{F6F4D09B-370C-4199-54A3-D2B468F05946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116" name="E196677A-4EC4-41DE-4A82-9CB51B88D5F6"/>
          <p:cNvPicPr>
            <a:picLocks noChangeAspect="1"/>
          </p:cNvPicPr>
          <p:nvPr/>
        </p:nvPicPr>
        <p:blipFill>
          <a:blip r:embed="rId37" cstate="print">
            <a:extLst>
              <a:ext uri="{6A165B2A-8BC6-4262-3C42-31A6BE3275B3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117" name="837C3C3B-F14D-4BF9-68AE-6CBFB1BFBA74"/>
          <p:cNvPicPr>
            <a:picLocks noChangeAspect="1"/>
          </p:cNvPicPr>
          <p:nvPr/>
        </p:nvPicPr>
        <p:blipFill>
          <a:blip r:embed="rId38" cstate="print">
            <a:extLst>
              <a:ext uri="{C02340AD-5981-4FB2-8CFC-EDC93F227F6A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118" name="01ED5004-81CD-4681-3032-CA98FBCBD86B"/>
          <p:cNvPicPr>
            <a:picLocks noChangeAspect="1"/>
          </p:cNvPicPr>
          <p:nvPr/>
        </p:nvPicPr>
        <p:blipFill>
          <a:blip r:embed="rId38" cstate="print">
            <a:extLst>
              <a:ext uri="{8F70A78C-0F9A-4EE4-0179-819F9F4DB2F0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119" name="95A16580-8618-403B-7660-9C326184BE12"/>
          <p:cNvPicPr>
            <a:picLocks noChangeAspect="1"/>
          </p:cNvPicPr>
          <p:nvPr/>
        </p:nvPicPr>
        <p:blipFill>
          <a:blip r:embed="rId41" cstate="print">
            <a:extLst>
              <a:ext uri="{E66CD5C6-DBC0-4C32-8369-2C94E186510C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5F229678-58A9-4D1C-D62D-C541BFDCFBD2}"/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0" name="781D95A9-5F84-410F-46E1-69EC27EB42CD"/>
          <p:cNvPicPr>
            <a:picLocks noChangeAspect="1"/>
          </p:cNvPicPr>
          <p:nvPr/>
        </p:nvPicPr>
        <p:blipFill>
          <a:blip r:embed="rId2" cstate="print">
            <a:extLst>
              <a:ext uri="{7EE275C4-2EA6-484F-13DC-E4AFCE9AF489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121" name="561616F8-F3DE-40DA-4C47-904B42DBE183"/>
          <p:cNvPicPr>
            <a:picLocks noChangeAspect="1"/>
          </p:cNvPicPr>
          <p:nvPr/>
        </p:nvPicPr>
        <p:blipFill>
          <a:blip r:embed="rId3" cstate="print">
            <a:extLst>
              <a:ext uri="{DEC0440E-5009-47C5-1292-2E984A3452F6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122" name="64786E4F-B605-49D6-7AD6-9089FC9E91EC"/>
          <p:cNvPicPr>
            <a:picLocks noChangeAspect="1"/>
          </p:cNvPicPr>
          <p:nvPr/>
        </p:nvPicPr>
        <p:blipFill>
          <a:blip r:embed="rId4" cstate="print">
            <a:extLst>
              <a:ext uri="{9690EC37-5A47-4AD0-3B3A-15FC87B8D8BD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123" name="E7632BEB-74CE-4E0F-CA57-1B08D723B4F7"/>
          <p:cNvPicPr>
            <a:picLocks noChangeAspect="1"/>
          </p:cNvPicPr>
          <p:nvPr/>
        </p:nvPicPr>
        <p:blipFill>
          <a:blip r:embed="rId5" cstate="print">
            <a:extLst>
              <a:ext uri="{8BDCAF0B-3B75-466A-F24D-EA72DFF1E014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124" name="A7FF81A6-4F5B-48C1-16BB-DF22DE873C6A"/>
          <p:cNvPicPr>
            <a:picLocks noChangeAspect="1"/>
          </p:cNvPicPr>
          <p:nvPr/>
        </p:nvPicPr>
        <p:blipFill>
          <a:blip r:embed="rId6" cstate="print">
            <a:extLst>
              <a:ext uri="{A4EF9DC5-589A-4573-2E63-94D4D06AED47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125" name="C2E9D5B1-4297-4A8C-FF3A-003D491C3D46"/>
          <p:cNvPicPr>
            <a:picLocks noChangeAspect="1"/>
          </p:cNvPicPr>
          <p:nvPr/>
        </p:nvPicPr>
        <p:blipFill>
          <a:blip r:embed="rId7" cstate="print">
            <a:extLst>
              <a:ext uri="{A6718E54-A06E-460A-3B9F-EF19AA9E7E29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126" name="370848D6-25DE-4046-513D-99987FE276BE"/>
          <p:cNvPicPr>
            <a:picLocks noChangeAspect="1"/>
          </p:cNvPicPr>
          <p:nvPr/>
        </p:nvPicPr>
        <p:blipFill>
          <a:blip r:embed="rId8" cstate="print">
            <a:extLst>
              <a:ext uri="{48851F43-FFA5-4D7C-4F51-FAA5CA3FE73C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127" name="19E8DE8B-E56A-4A64-E411-344805CC1B3D"/>
          <p:cNvPicPr>
            <a:picLocks noChangeAspect="1"/>
          </p:cNvPicPr>
          <p:nvPr/>
        </p:nvPicPr>
        <p:blipFill>
          <a:blip r:embed="rId9" cstate="print">
            <a:extLst>
              <a:ext uri="{73002C52-8D85-4D08-D702-50993B998B4B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128" name="37CD1668-6A61-417C-A336-A294B0454D4B"/>
          <p:cNvPicPr>
            <a:picLocks noChangeAspect="1"/>
          </p:cNvPicPr>
          <p:nvPr/>
        </p:nvPicPr>
        <p:blipFill>
          <a:blip r:embed="rId10" cstate="print">
            <a:extLst>
              <a:ext uri="{DF3D5B4A-7BC0-4C97-DC80-CEE173F6E387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129" name="FBC47F32-3A54-4BD0-A972-D7B601E96FFC"/>
          <p:cNvPicPr>
            <a:picLocks noChangeAspect="1"/>
          </p:cNvPicPr>
          <p:nvPr/>
        </p:nvPicPr>
        <p:blipFill>
          <a:blip r:embed="rId11" cstate="print">
            <a:extLst>
              <a:ext uri="{9AF44BC5-FB44-41D2-7832-02F3FAF49BC0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130" name="B4D7FDA6-2F98-48FF-AFB8-A9D467FA0061"/>
          <p:cNvPicPr>
            <a:picLocks noChangeAspect="1"/>
          </p:cNvPicPr>
          <p:nvPr/>
        </p:nvPicPr>
        <p:blipFill>
          <a:blip r:embed="rId12" cstate="print">
            <a:extLst>
              <a:ext uri="{104CC788-1335-4F6B-B924-D7A8D36ADB88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131" name="F7B26C24-B666-470C-B1C2-4987068AE1C8"/>
          <p:cNvPicPr>
            <a:picLocks noChangeAspect="1"/>
          </p:cNvPicPr>
          <p:nvPr/>
        </p:nvPicPr>
        <p:blipFill>
          <a:blip r:embed="rId13" cstate="print">
            <a:extLst>
              <a:ext uri="{8EA34809-7790-480E-A463-33840698DF3E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132" name="BAB8370D-8BBD-4EB3-467C-A4A26CCEA3BB"/>
          <p:cNvPicPr>
            <a:picLocks noChangeAspect="1"/>
          </p:cNvPicPr>
          <p:nvPr/>
        </p:nvPicPr>
        <p:blipFill>
          <a:blip r:embed="rId14" cstate="print">
            <a:extLst>
              <a:ext uri="{7CA934B1-07CD-4CE8-EA53-177AD39FDDBD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133" name="C9805947-EDC7-4A3E-4FC7-D6132CEA7A75"/>
          <p:cNvPicPr>
            <a:picLocks noChangeAspect="1"/>
          </p:cNvPicPr>
          <p:nvPr/>
        </p:nvPicPr>
        <p:blipFill>
          <a:blip r:embed="rId15" cstate="print">
            <a:extLst>
              <a:ext uri="{5228D842-4051-424A-31E1-5124601BA247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134" name="6699AA6B-7892-40DE-88C2-670B2FB87C71"/>
          <p:cNvPicPr>
            <a:picLocks noChangeAspect="1"/>
          </p:cNvPicPr>
          <p:nvPr/>
        </p:nvPicPr>
        <p:blipFill>
          <a:blip r:embed="rId16" cstate="print">
            <a:extLst>
              <a:ext uri="{FD9B57D8-7EC1-474B-A32D-956D7E6346A2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135" name="0AC46EED-8E5F-4629-2A34-147065FC3C75"/>
          <p:cNvPicPr>
            <a:picLocks noChangeAspect="1"/>
          </p:cNvPicPr>
          <p:nvPr/>
        </p:nvPicPr>
        <p:blipFill>
          <a:blip r:embed="rId17" cstate="print">
            <a:extLst>
              <a:ext uri="{EAFF5953-C066-4B93-63DC-859508C045F2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136" name="B5902CD5-8576-421B-036A-5EC9A0B426EA"/>
          <p:cNvPicPr>
            <a:picLocks noChangeAspect="1"/>
          </p:cNvPicPr>
          <p:nvPr/>
        </p:nvPicPr>
        <p:blipFill>
          <a:blip r:embed="rId18" cstate="print">
            <a:extLst>
              <a:ext uri="{75FD0021-2A52-4E49-60E5-C312FF4590A2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137" name="E0BFEB4C-E4DA-47FE-1BFA-43433962C5E9"/>
          <p:cNvPicPr>
            <a:picLocks noChangeAspect="1"/>
          </p:cNvPicPr>
          <p:nvPr/>
        </p:nvPicPr>
        <p:blipFill>
          <a:blip r:embed="rId19" cstate="print">
            <a:extLst>
              <a:ext uri="{30801E6C-4D93-432D-160A-D2530C0980C7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138" name="747B0E80-FC50-4737-7E7F-3C35912B5DB1"/>
          <p:cNvPicPr>
            <a:picLocks noChangeAspect="1"/>
          </p:cNvPicPr>
          <p:nvPr/>
        </p:nvPicPr>
        <p:blipFill>
          <a:blip r:embed="rId20" cstate="print">
            <a:extLst>
              <a:ext uri="{3AEBA2F7-4802-4A5D-A6A2-5F35C522DDF6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139" name="803CC5D5-8558-4622-9782-D9323EE22A9D"/>
          <p:cNvPicPr>
            <a:picLocks noChangeAspect="1"/>
          </p:cNvPicPr>
          <p:nvPr/>
        </p:nvPicPr>
        <p:blipFill>
          <a:blip r:embed="rId21" cstate="print">
            <a:extLst>
              <a:ext uri="{9D07B4B3-0D44-4E9C-859F-B436366387AD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140" name="A319A1A5-052F-48E9-3CD3-FD3586565589"/>
          <p:cNvPicPr>
            <a:picLocks noChangeAspect="1"/>
          </p:cNvPicPr>
          <p:nvPr/>
        </p:nvPicPr>
        <p:blipFill>
          <a:blip r:embed="rId22" cstate="print">
            <a:extLst>
              <a:ext uri="{6F50F717-1062-46DF-096C-6AF3D7488C64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141" name="TextBox2141"/>
          <p:cNvSpPr txBox="1"/>
          <p:nvPr/>
        </p:nvSpPr>
        <p:spPr>
          <a:xfrm>
            <a:off x="124581" y="347772"/>
            <a:ext cx="39497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Private</a:t>
            </a:r>
            <a:r>
              <a:rPr lang="en-US" altLang="zh-CN" sz="1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1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14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4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</a:t>
            </a:r>
            <a:r>
              <a:rPr lang="en-US" altLang="zh-CN" sz="1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2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Productivity</a:t>
            </a:r>
            <a:r>
              <a:rPr lang="en-US" altLang="zh-CN" sz="14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</a:p>
        </p:txBody>
      </p:sp>
      <p:pic>
        <p:nvPicPr>
          <p:cNvPr id="2142" name="633346C9-0057-40D0-8512-83972470E6B8"/>
          <p:cNvPicPr>
            <a:picLocks noChangeAspect="1"/>
          </p:cNvPicPr>
          <p:nvPr/>
        </p:nvPicPr>
        <p:blipFill>
          <a:blip r:embed="rId23" cstate="print">
            <a:extLst>
              <a:ext uri="{AD4FF3BB-59FE-484E-A776-60A4C382DA4F}"/>
            </a:extLst>
          </a:blip>
          <a:stretch>
            <a:fillRect/>
          </a:stretch>
        </p:blipFill>
        <p:spPr>
          <a:xfrm>
            <a:off x="480742" y="893775"/>
            <a:ext cx="3619500" cy="19050"/>
          </a:xfrm>
          <a:prstGeom prst="rect">
            <a:avLst/>
          </a:prstGeom>
        </p:spPr>
      </p:pic>
      <p:sp>
        <p:nvSpPr>
          <p:cNvPr id="2143" name="TextBox2143"/>
          <p:cNvSpPr txBox="1"/>
          <p:nvPr/>
        </p:nvSpPr>
        <p:spPr>
          <a:xfrm>
            <a:off x="2890626" y="948988"/>
            <a:ext cx="127000" cy="203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3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IFS</a:t>
            </a:r>
          </a:p>
        </p:txBody>
      </p:sp>
      <p:sp>
        <p:nvSpPr>
          <p:cNvPr id="2144" name="TextBox2144"/>
          <p:cNvSpPr txBox="1"/>
          <p:nvPr/>
        </p:nvSpPr>
        <p:spPr>
          <a:xfrm>
            <a:off x="3804440" y="948988"/>
            <a:ext cx="127000" cy="203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3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IFS</a:t>
            </a:r>
          </a:p>
        </p:txBody>
      </p:sp>
      <p:sp>
        <p:nvSpPr>
          <p:cNvPr id="2145" name="TextBox2145"/>
          <p:cNvSpPr txBox="1"/>
          <p:nvPr/>
        </p:nvSpPr>
        <p:spPr>
          <a:xfrm>
            <a:off x="2433060" y="948988"/>
            <a:ext cx="127000" cy="203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3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LM</a:t>
            </a:r>
          </a:p>
        </p:txBody>
      </p:sp>
      <p:sp>
        <p:nvSpPr>
          <p:cNvPr id="2146" name="TextBox2146"/>
          <p:cNvSpPr txBox="1"/>
          <p:nvPr/>
        </p:nvSpPr>
        <p:spPr>
          <a:xfrm>
            <a:off x="3346963" y="948988"/>
            <a:ext cx="127000" cy="203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3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LM</a:t>
            </a:r>
          </a:p>
        </p:txBody>
      </p:sp>
      <p:sp>
        <p:nvSpPr>
          <p:cNvPr id="2147" name="TextBox2147"/>
          <p:cNvSpPr txBox="1"/>
          <p:nvPr/>
        </p:nvSpPr>
        <p:spPr>
          <a:xfrm>
            <a:off x="546042" y="1056206"/>
            <a:ext cx="17018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3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6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Private</a:t>
            </a:r>
            <a:r>
              <a:rPr lang="en-US" altLang="zh-CN" sz="6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6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6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pic>
        <p:nvPicPr>
          <p:cNvPr id="2148" name="E973141E-6888-4CDD-48C6-5C77A530871D"/>
          <p:cNvPicPr>
            <a:picLocks noChangeAspect="1"/>
          </p:cNvPicPr>
          <p:nvPr/>
        </p:nvPicPr>
        <p:blipFill>
          <a:blip r:embed="rId24" cstate="print">
            <a:extLst>
              <a:ext uri="{B4748164-A2C2-46B2-0E34-F3F00EBD41DE}"/>
            </a:extLst>
          </a:blip>
          <a:stretch>
            <a:fillRect/>
          </a:stretch>
        </p:blipFill>
        <p:spPr>
          <a:xfrm>
            <a:off x="482346" y="1170000"/>
            <a:ext cx="3619500" cy="9525"/>
          </a:xfrm>
          <a:prstGeom prst="rect">
            <a:avLst/>
          </a:prstGeom>
        </p:spPr>
      </p:pic>
      <p:sp>
        <p:nvSpPr>
          <p:cNvPr id="2149" name="TextBox2149"/>
          <p:cNvSpPr txBox="1"/>
          <p:nvPr/>
        </p:nvSpPr>
        <p:spPr>
          <a:xfrm>
            <a:off x="546042" y="1325782"/>
            <a:ext cx="1092200" cy="73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3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6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GDP/capita</a:t>
            </a:r>
            <a:r>
              <a:rPr lang="en-US" altLang="zh-CN" sz="6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</a:p>
          <a:p>
            <a:pPr marL="3246" marR="0" indent="0" eaLnBrk="0">
              <a:lnSpc>
                <a:spcPct val="93000"/>
              </a:lnSpc>
              <a:spcBef>
                <a:spcPts val="993"/>
              </a:spcBef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Constant</a:t>
            </a:r>
          </a:p>
          <a:p>
            <a:pPr marL="5965" marR="605994" indent="-3509" eaLnBrk="0">
              <a:lnSpc>
                <a:spcPct val="103000"/>
              </a:lnSpc>
              <a:spcBef>
                <a:spcPts val="1836"/>
              </a:spcBef>
            </a:pPr>
            <a:r>
              <a:rPr lang="en-US" altLang="zh-CN" sz="6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</p:txBody>
      </p:sp>
      <p:sp>
        <p:nvSpPr>
          <p:cNvPr id="2150" name="TextBox2150"/>
          <p:cNvSpPr txBox="1"/>
          <p:nvPr/>
        </p:nvSpPr>
        <p:spPr>
          <a:xfrm>
            <a:off x="3235642" y="1325782"/>
            <a:ext cx="342900" cy="73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8116" marR="0" indent="-48116" eaLnBrk="0">
              <a:lnSpc>
                <a:spcPct val="108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0.832***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[0.166]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-0.834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[0.514]</a:t>
            </a:r>
          </a:p>
          <a:p>
            <a:pPr marL="68512" marR="66231" indent="56670" eaLnBrk="0">
              <a:lnSpc>
                <a:spcPct val="103000"/>
              </a:lnSpc>
              <a:spcBef>
                <a:spcPts val="992"/>
              </a:spcBef>
            </a:pPr>
            <a:r>
              <a:rPr lang="en-US" altLang="zh-CN" sz="6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46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0.362</a:t>
            </a:r>
          </a:p>
        </p:txBody>
      </p:sp>
      <p:sp>
        <p:nvSpPr>
          <p:cNvPr id="2151" name="TextBox2151"/>
          <p:cNvSpPr txBox="1"/>
          <p:nvPr/>
        </p:nvSpPr>
        <p:spPr>
          <a:xfrm>
            <a:off x="3692066" y="1325782"/>
            <a:ext cx="342900" cy="73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8204" marR="0" indent="-48204" eaLnBrk="0">
              <a:lnSpc>
                <a:spcPct val="108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0.670***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[0.187]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-0.651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[0.578]</a:t>
            </a:r>
          </a:p>
          <a:p>
            <a:pPr marL="68687" marR="66056" indent="56933" eaLnBrk="0">
              <a:lnSpc>
                <a:spcPct val="103000"/>
              </a:lnSpc>
              <a:spcBef>
                <a:spcPts val="992"/>
              </a:spcBef>
            </a:pPr>
            <a:r>
              <a:rPr lang="en-US" altLang="zh-CN" sz="6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46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0.226</a:t>
            </a:r>
          </a:p>
        </p:txBody>
      </p:sp>
      <p:sp>
        <p:nvSpPr>
          <p:cNvPr id="2152" name="TextBox2152"/>
          <p:cNvSpPr txBox="1"/>
          <p:nvPr/>
        </p:nvSpPr>
        <p:spPr>
          <a:xfrm>
            <a:off x="2322792" y="1325782"/>
            <a:ext cx="342900" cy="73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789" indent="0" algn="ctr" eaLnBrk="0">
              <a:lnSpc>
                <a:spcPct val="93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0.416***</a:t>
            </a:r>
          </a:p>
          <a:p>
            <a:pPr marL="47940" marR="0" indent="0" eaLnBrk="0">
              <a:lnSpc>
                <a:spcPct val="93000"/>
              </a:lnSpc>
              <a:spcBef>
                <a:spcPts val="149"/>
              </a:spcBef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[0.125]</a:t>
            </a:r>
          </a:p>
          <a:p>
            <a:pPr marL="5088" marR="0" indent="0" eaLnBrk="0">
              <a:lnSpc>
                <a:spcPct val="93000"/>
              </a:lnSpc>
              <a:spcBef>
                <a:spcPts val="14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1.452***</a:t>
            </a:r>
          </a:p>
          <a:p>
            <a:pPr marL="47940" marR="0" indent="0" eaLnBrk="0">
              <a:lnSpc>
                <a:spcPct val="93000"/>
              </a:lnSpc>
              <a:spcBef>
                <a:spcPts val="147"/>
              </a:spcBef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[0.370]</a:t>
            </a:r>
          </a:p>
          <a:p>
            <a:pPr marL="68161" marR="67459" indent="39213" eaLnBrk="0">
              <a:lnSpc>
                <a:spcPct val="103000"/>
              </a:lnSpc>
              <a:spcBef>
                <a:spcPts val="995"/>
              </a:spcBef>
            </a:pP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199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0.053</a:t>
            </a:r>
          </a:p>
        </p:txBody>
      </p:sp>
      <p:sp>
        <p:nvSpPr>
          <p:cNvPr id="2153" name="TextBox2153"/>
          <p:cNvSpPr txBox="1"/>
          <p:nvPr/>
        </p:nvSpPr>
        <p:spPr>
          <a:xfrm>
            <a:off x="2784217" y="1325782"/>
            <a:ext cx="342900" cy="73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457" marR="23159" indent="0" algn="ctr" eaLnBrk="0">
              <a:lnSpc>
                <a:spcPct val="93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0.299**</a:t>
            </a:r>
          </a:p>
          <a:p>
            <a:pPr marL="43028" marR="0" indent="0" eaLnBrk="0">
              <a:lnSpc>
                <a:spcPct val="93000"/>
              </a:lnSpc>
              <a:spcBef>
                <a:spcPts val="149"/>
              </a:spcBef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[0.123]</a:t>
            </a:r>
          </a:p>
          <a:p>
            <a:pPr marL="0" marR="0" indent="0" eaLnBrk="0">
              <a:lnSpc>
                <a:spcPct val="93000"/>
              </a:lnSpc>
              <a:spcBef>
                <a:spcPts val="14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1.611***</a:t>
            </a:r>
          </a:p>
          <a:p>
            <a:pPr marL="43028" marR="0" indent="0" eaLnBrk="0">
              <a:lnSpc>
                <a:spcPct val="93000"/>
              </a:lnSpc>
              <a:spcBef>
                <a:spcPts val="147"/>
              </a:spcBef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[0.371]</a:t>
            </a:r>
          </a:p>
          <a:p>
            <a:pPr marL="63336" marR="67196" indent="39388" eaLnBrk="0">
              <a:lnSpc>
                <a:spcPct val="103000"/>
              </a:lnSpc>
              <a:spcBef>
                <a:spcPts val="995"/>
              </a:spcBef>
            </a:pP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189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0.030</a:t>
            </a:r>
          </a:p>
        </p:txBody>
      </p:sp>
      <p:pic>
        <p:nvPicPr>
          <p:cNvPr id="2154" name="7CD36AD8-307A-4603-1A81-2EB76321EA6A"/>
          <p:cNvPicPr>
            <a:picLocks noChangeAspect="1"/>
          </p:cNvPicPr>
          <p:nvPr/>
        </p:nvPicPr>
        <p:blipFill>
          <a:blip r:embed="rId25" cstate="print">
            <a:extLst>
              <a:ext uri="{3F460138-E2FA-4DF8-D120-B6E51D8082B3}"/>
            </a:extLst>
          </a:blip>
          <a:stretch>
            <a:fillRect/>
          </a:stretch>
        </p:blipFill>
        <p:spPr>
          <a:xfrm>
            <a:off x="482346" y="2084400"/>
            <a:ext cx="3619500" cy="9525"/>
          </a:xfrm>
          <a:prstGeom prst="rect">
            <a:avLst/>
          </a:prstGeom>
        </p:spPr>
      </p:pic>
      <p:sp>
        <p:nvSpPr>
          <p:cNvPr id="2155" name="TextBox2155"/>
          <p:cNvSpPr txBox="1"/>
          <p:nvPr/>
        </p:nvSpPr>
        <p:spPr>
          <a:xfrm>
            <a:off x="255781" y="2131440"/>
            <a:ext cx="4038600" cy="596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91753" marR="0" indent="0" eaLnBrk="0">
              <a:lnSpc>
                <a:spcPct val="93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6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6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6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</a:p>
          <a:p>
            <a:pPr marL="293508" marR="0" indent="0" eaLnBrk="0">
              <a:lnSpc>
                <a:spcPct val="93000"/>
              </a:lnSpc>
              <a:spcBef>
                <a:spcPts val="149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6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6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6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0.01,</a:t>
            </a:r>
            <a:r>
              <a:rPr lang="en-US" altLang="zh-CN" sz="6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6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6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6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0.05,</a:t>
            </a:r>
            <a:r>
              <a:rPr lang="en-US" altLang="zh-CN" sz="6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6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6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&lt;</a:t>
            </a:r>
            <a:r>
              <a:rPr lang="en-US" altLang="zh-CN" sz="6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</a:t>
            </a:r>
          </a:p>
          <a:p>
            <a:pPr marL="0" marR="0" indent="0" algn="just" eaLnBrk="0">
              <a:lnSpc>
                <a:spcPct val="89000"/>
              </a:lnSpc>
              <a:spcBef>
                <a:spcPts val="107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International</a:t>
            </a:r>
            <a:r>
              <a:rPr lang="en-US" altLang="zh-CN" sz="550" kern="0" spc="3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private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(inflows</a:t>
            </a:r>
            <a:r>
              <a:rPr lang="en-US" altLang="zh-CN" sz="5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minus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5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private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capital)</a:t>
            </a:r>
            <a:r>
              <a:rPr lang="en-US" altLang="zh-CN" sz="550" kern="0" spc="3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positively</a:t>
            </a:r>
            <a:r>
              <a:rPr lang="en-US" altLang="zh-CN" sz="5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correlated</a:t>
            </a:r>
            <a:r>
              <a:rPr lang="en-US" altLang="zh-CN" sz="5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es’</a:t>
            </a:r>
            <a:r>
              <a:rPr lang="en-US" altLang="zh-CN" sz="550" kern="0" spc="1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productivity</a:t>
            </a:r>
            <a:r>
              <a:rPr lang="en-US" altLang="zh-CN" sz="55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growth.</a:t>
            </a:r>
            <a:r>
              <a:rPr lang="en-US" altLang="zh-CN" sz="550" kern="0" spc="3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Source: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Alfaro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(2014).</a:t>
            </a:r>
            <a:r>
              <a:rPr lang="en-US" altLang="zh-CN" sz="550" kern="0" spc="3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LM: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Lane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Milesi-Ferretti</a:t>
            </a:r>
            <a:r>
              <a:rPr lang="en-US" altLang="zh-CN" sz="550" kern="0" spc="3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(External</a:t>
            </a:r>
            <a:r>
              <a:rPr lang="en-US" altLang="zh-CN" sz="5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Wealth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Nations),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IFS: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IMF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International</a:t>
            </a:r>
            <a:r>
              <a:rPr lang="en-US" altLang="zh-CN" sz="550" kern="0" spc="3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Statistics.</a:t>
            </a:r>
          </a:p>
        </p:txBody>
      </p:sp>
      <p:sp>
        <p:nvSpPr>
          <p:cNvPr id="2156" name="TextBox2156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10/20</a:t>
            </a:r>
          </a:p>
        </p:txBody>
      </p:sp>
      <p:pic>
        <p:nvPicPr>
          <p:cNvPr id="2157" name="EC3C87A7-2C7D-4CFC-6368-7EB3FED1CCBE"/>
          <p:cNvPicPr>
            <a:picLocks noChangeAspect="1"/>
          </p:cNvPicPr>
          <p:nvPr/>
        </p:nvPicPr>
        <p:blipFill>
          <a:blip r:embed="rId26" cstate="print">
            <a:extLst>
              <a:ext uri="{6745651B-055E-4521-AAA5-4355634C89EB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158" name="5B5B1DB0-2ADF-4B42-4F58-D58BFEFF2A72"/>
          <p:cNvPicPr>
            <a:picLocks noChangeAspect="1"/>
          </p:cNvPicPr>
          <p:nvPr/>
        </p:nvPicPr>
        <p:blipFill>
          <a:blip r:embed="rId27" cstate="print">
            <a:extLst>
              <a:ext uri="{81A6BE54-0B46-45C7-703F-7E266DA19BFD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159" name="A6E2ADC0-C311-418F-0084-E00B61F05064"/>
          <p:cNvPicPr>
            <a:picLocks noChangeAspect="1"/>
          </p:cNvPicPr>
          <p:nvPr/>
        </p:nvPicPr>
        <p:blipFill>
          <a:blip r:embed="rId27" cstate="print">
            <a:extLst>
              <a:ext uri="{3678F6E3-6C32-4FBD-76CA-E30ADE146972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160" name="14F64737-CCBE-45B1-5AF5-D7245269E9F7"/>
          <p:cNvPicPr>
            <a:picLocks noChangeAspect="1"/>
          </p:cNvPicPr>
          <p:nvPr/>
        </p:nvPicPr>
        <p:blipFill>
          <a:blip r:embed="rId26" cstate="print">
            <a:extLst>
              <a:ext uri="{DA65291D-75AB-4FD5-6849-822D10396EC8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161" name="A2BEC017-1A74-46C1-0CF7-52F02ECC339A"/>
          <p:cNvPicPr>
            <a:picLocks noChangeAspect="1"/>
          </p:cNvPicPr>
          <p:nvPr/>
        </p:nvPicPr>
        <p:blipFill>
          <a:blip r:embed="rId26" cstate="print">
            <a:extLst>
              <a:ext uri="{3A064878-1C44-45E6-B6A7-EEC6AEE35003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162" name="934FEB91-42AB-4B87-48DA-7EC952B4DABC"/>
          <p:cNvPicPr>
            <a:picLocks noChangeAspect="1"/>
          </p:cNvPicPr>
          <p:nvPr/>
        </p:nvPicPr>
        <p:blipFill>
          <a:blip r:embed="rId27" cstate="print">
            <a:extLst>
              <a:ext uri="{175D15A2-7FFF-4F54-83CB-B789A94C2F93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163" name="1E4B1482-1A4F-4C4F-E10D-4DE1784CF99D"/>
          <p:cNvPicPr>
            <a:picLocks noChangeAspect="1"/>
          </p:cNvPicPr>
          <p:nvPr/>
        </p:nvPicPr>
        <p:blipFill>
          <a:blip r:embed="rId28" cstate="print">
            <a:extLst>
              <a:ext uri="{6148E914-031E-492B-4313-DD11FF3C8F13}"/>
            </a:extLst>
          </a:blip>
          <a:stretch>
            <a:fillRect/>
          </a:stretch>
        </p:blipFill>
        <p:spPr>
          <a:xfrm>
            <a:off x="240398" y="2770200"/>
            <a:ext cx="304800" cy="133350"/>
          </a:xfrm>
          <a:prstGeom prst="rect">
            <a:avLst/>
          </a:prstGeom>
        </p:spPr>
      </p:pic>
      <p:pic>
        <p:nvPicPr>
          <p:cNvPr id="2164" name="11A2B348-54AB-4389-171D-FCE877CDF4E2"/>
          <p:cNvPicPr>
            <a:picLocks noChangeAspect="1"/>
          </p:cNvPicPr>
          <p:nvPr/>
        </p:nvPicPr>
        <p:blipFill>
          <a:blip r:embed="rId26" cstate="print">
            <a:extLst>
              <a:ext uri="{2E765D08-90C5-49E8-B15F-A3067510DEDF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165" name="256A08A2-0CDB-4C90-4572-2038AB24E6E3"/>
          <p:cNvPicPr>
            <a:picLocks noChangeAspect="1"/>
          </p:cNvPicPr>
          <p:nvPr/>
        </p:nvPicPr>
        <p:blipFill>
          <a:blip r:embed="rId29" cstate="print">
            <a:extLst>
              <a:ext uri="{8F52C6C2-4D0D-41AB-6198-0BABEC623DE0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166" name="862E01D2-000E-4272-C2FA-6265D9A4F932"/>
          <p:cNvPicPr>
            <a:picLocks noChangeAspect="1"/>
          </p:cNvPicPr>
          <p:nvPr/>
        </p:nvPicPr>
        <p:blipFill>
          <a:blip r:embed="rId26" cstate="print">
            <a:extLst>
              <a:ext uri="{762A1D99-2594-4F26-38A2-96B16F4818BC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167" name="6A44344E-9343-4E11-5D9C-0FE398E05B8F"/>
          <p:cNvPicPr>
            <a:picLocks noChangeAspect="1"/>
          </p:cNvPicPr>
          <p:nvPr/>
        </p:nvPicPr>
        <p:blipFill>
          <a:blip r:embed="rId27" cstate="print">
            <a:extLst>
              <a:ext uri="{27CE59B4-0DF2-4135-462B-C211464D8802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168" name="9A1A7CAD-2090-4092-8DB1-6F161C813EC2"/>
          <p:cNvPicPr>
            <a:picLocks noChangeAspect="1"/>
          </p:cNvPicPr>
          <p:nvPr/>
        </p:nvPicPr>
        <p:blipFill>
          <a:blip r:embed="rId27" cstate="print">
            <a:extLst>
              <a:ext uri="{3E88B73E-202D-42D1-0594-726D8BB40E95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169" name="2903BC17-05BC-47E1-8283-815F30D9EF1E"/>
          <p:cNvPicPr>
            <a:picLocks noChangeAspect="1"/>
          </p:cNvPicPr>
          <p:nvPr/>
        </p:nvPicPr>
        <p:blipFill>
          <a:blip r:embed="rId26" cstate="print">
            <a:extLst>
              <a:ext uri="{F63F9491-00B6-4B45-A4D6-052F3F10E2C8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170" name="BB5F7472-1C04-4414-9850-C9DD960F6421"/>
          <p:cNvPicPr>
            <a:picLocks noChangeAspect="1"/>
          </p:cNvPicPr>
          <p:nvPr/>
        </p:nvPicPr>
        <p:blipFill>
          <a:blip r:embed="rId26" cstate="print">
            <a:extLst>
              <a:ext uri="{06363469-CFE9-44D6-4279-1E0FBF81BE6D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171" name="0D73595A-CB8E-42CA-DC89-30E5B51F99FE"/>
          <p:cNvPicPr>
            <a:picLocks noChangeAspect="1"/>
          </p:cNvPicPr>
          <p:nvPr/>
        </p:nvPicPr>
        <p:blipFill>
          <a:blip r:embed="rId27" cstate="print">
            <a:extLst>
              <a:ext uri="{9CD9D34C-880C-4146-7FC5-112B7B9F8D15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172" name="7A4537BA-B5DC-4806-3058-408D8C96E634"/>
          <p:cNvPicPr>
            <a:picLocks noChangeAspect="1"/>
          </p:cNvPicPr>
          <p:nvPr/>
        </p:nvPicPr>
        <p:blipFill>
          <a:blip r:embed="rId26" cstate="print">
            <a:extLst>
              <a:ext uri="{DB124F89-0E05-46D4-0CF6-78B5AD38CFC6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173" name="9D72C4D0-9AE8-48F3-30A7-C89DF1EFF1A4"/>
          <p:cNvPicPr>
            <a:picLocks noChangeAspect="1"/>
          </p:cNvPicPr>
          <p:nvPr/>
        </p:nvPicPr>
        <p:blipFill>
          <a:blip r:embed="rId26" cstate="print">
            <a:extLst>
              <a:ext uri="{158F0046-A46B-48C9-EF2C-341E56ACBF6B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174" name="C45C11A3-A1D8-414B-1807-2C4253D61606"/>
          <p:cNvPicPr>
            <a:picLocks noChangeAspect="1"/>
          </p:cNvPicPr>
          <p:nvPr/>
        </p:nvPicPr>
        <p:blipFill>
          <a:blip r:embed="rId27" cstate="print">
            <a:extLst>
              <a:ext uri="{BC3B89A7-A446-4608-9A30-B55363E13C35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175" name="A6BBB153-0CC3-43F8-3067-C3DCEBEE832E"/>
          <p:cNvPicPr>
            <a:picLocks noChangeAspect="1"/>
          </p:cNvPicPr>
          <p:nvPr/>
        </p:nvPicPr>
        <p:blipFill>
          <a:blip r:embed="rId26" cstate="print">
            <a:extLst>
              <a:ext uri="{30233B93-772A-4F7F-C54F-63628D15BA97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176" name="A205B7E6-7C5E-47E5-15D2-DC88C0F893D9"/>
          <p:cNvPicPr>
            <a:picLocks noChangeAspect="1"/>
          </p:cNvPicPr>
          <p:nvPr/>
        </p:nvPicPr>
        <p:blipFill>
          <a:blip r:embed="rId26" cstate="print">
            <a:extLst>
              <a:ext uri="{3CD23767-4430-47AB-EEC9-C7E2961A74BD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177" name="678D8E24-2474-4479-3661-7C1818069176"/>
          <p:cNvPicPr>
            <a:picLocks noChangeAspect="1"/>
          </p:cNvPicPr>
          <p:nvPr/>
        </p:nvPicPr>
        <p:blipFill>
          <a:blip r:embed="rId27" cstate="print">
            <a:extLst>
              <a:ext uri="{6039FB1D-850C-451F-A39A-A5647BDAD134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178" name="BDCDC857-A94A-4314-6289-F04B23A4C323"/>
          <p:cNvPicPr>
            <a:picLocks noChangeAspect="1"/>
          </p:cNvPicPr>
          <p:nvPr/>
        </p:nvPicPr>
        <p:blipFill>
          <a:blip r:embed="rId27" cstate="print">
            <a:extLst>
              <a:ext uri="{84657204-B059-4C5D-8EC2-0A55B33003BD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179" name="2ACCCBB0-4DF2-467B-0E33-B58537A2AFF5"/>
          <p:cNvPicPr>
            <a:picLocks noChangeAspect="1"/>
          </p:cNvPicPr>
          <p:nvPr/>
        </p:nvPicPr>
        <p:blipFill>
          <a:blip r:embed="rId30" cstate="print">
            <a:extLst>
              <a:ext uri="{A043E7A9-0C51-4223-D497-A64C586D937B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F9927D07-BA1B-44B4-C1B6-4AE97C2E8F5E}"/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0" name="DF073128-3EB9-46BB-695C-70B0F7341B6A"/>
          <p:cNvPicPr>
            <a:picLocks noChangeAspect="1"/>
          </p:cNvPicPr>
          <p:nvPr/>
        </p:nvPicPr>
        <p:blipFill>
          <a:blip r:embed="rId2" cstate="print">
            <a:extLst>
              <a:ext uri="{8F0ECBE7-973B-49C8-49B2-218C2AAB711A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181" name="0E5DF34C-146D-4B98-9176-585AC93B0E6B"/>
          <p:cNvPicPr>
            <a:picLocks noChangeAspect="1"/>
          </p:cNvPicPr>
          <p:nvPr/>
        </p:nvPicPr>
        <p:blipFill>
          <a:blip r:embed="rId3" cstate="print">
            <a:extLst>
              <a:ext uri="{471EDF5D-6EE6-49B5-6604-3831309E0CF5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182" name="EF7298A3-C41A-440E-2D65-9467A4105BF9"/>
          <p:cNvPicPr>
            <a:picLocks noChangeAspect="1"/>
          </p:cNvPicPr>
          <p:nvPr/>
        </p:nvPicPr>
        <p:blipFill>
          <a:blip r:embed="rId4" cstate="print">
            <a:extLst>
              <a:ext uri="{4FB1C510-1FF0-4F08-C7BD-4CED684CBE8C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183" name="895D5DEF-17DC-4159-2CD0-DB98EDB47A3B"/>
          <p:cNvPicPr>
            <a:picLocks noChangeAspect="1"/>
          </p:cNvPicPr>
          <p:nvPr/>
        </p:nvPicPr>
        <p:blipFill>
          <a:blip r:embed="rId5" cstate="print">
            <a:extLst>
              <a:ext uri="{FB73880B-2C50-40B6-676D-6C8C39DB6875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184" name="7A87D57A-04F3-49B6-67F5-B3C670D7BA6B"/>
          <p:cNvPicPr>
            <a:picLocks noChangeAspect="1"/>
          </p:cNvPicPr>
          <p:nvPr/>
        </p:nvPicPr>
        <p:blipFill>
          <a:blip r:embed="rId6" cstate="print">
            <a:extLst>
              <a:ext uri="{F09952B8-4FFF-4852-A68F-00A7848CE05D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185" name="81C5BFC9-F48B-4454-5032-44E504F4C4FF"/>
          <p:cNvPicPr>
            <a:picLocks noChangeAspect="1"/>
          </p:cNvPicPr>
          <p:nvPr/>
        </p:nvPicPr>
        <p:blipFill>
          <a:blip r:embed="rId7" cstate="print">
            <a:extLst>
              <a:ext uri="{B3E3F083-8B68-4A5D-40F5-38E73038A1D3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186" name="6CD23FA4-B560-4BB9-3396-79C244993FDD"/>
          <p:cNvPicPr>
            <a:picLocks noChangeAspect="1"/>
          </p:cNvPicPr>
          <p:nvPr/>
        </p:nvPicPr>
        <p:blipFill>
          <a:blip r:embed="rId8" cstate="print">
            <a:extLst>
              <a:ext uri="{1D0CDBAB-DFFC-4B1F-D13E-503BA161D30F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187" name="2696B05E-19DE-4705-9E24-ACD213979049"/>
          <p:cNvPicPr>
            <a:picLocks noChangeAspect="1"/>
          </p:cNvPicPr>
          <p:nvPr/>
        </p:nvPicPr>
        <p:blipFill>
          <a:blip r:embed="rId9" cstate="print">
            <a:extLst>
              <a:ext uri="{3C63AE70-87C6-4439-AC08-DEE8585BA80B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188" name="F1215419-65D0-4679-9F19-1B43C93FDE16"/>
          <p:cNvPicPr>
            <a:picLocks noChangeAspect="1"/>
          </p:cNvPicPr>
          <p:nvPr/>
        </p:nvPicPr>
        <p:blipFill>
          <a:blip r:embed="rId10" cstate="print">
            <a:extLst>
              <a:ext uri="{8751B4FD-697A-4EA6-7AB0-63D81BC43CD9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189" name="7682227F-1A21-46F4-8E9E-03A719F4EDB4"/>
          <p:cNvPicPr>
            <a:picLocks noChangeAspect="1"/>
          </p:cNvPicPr>
          <p:nvPr/>
        </p:nvPicPr>
        <p:blipFill>
          <a:blip r:embed="rId11" cstate="print">
            <a:extLst>
              <a:ext uri="{B9CE0172-75A4-4B2A-6571-1298DE81FA5F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190" name="D9090877-9161-4A77-08B1-B3005B34E193"/>
          <p:cNvPicPr>
            <a:picLocks noChangeAspect="1"/>
          </p:cNvPicPr>
          <p:nvPr/>
        </p:nvPicPr>
        <p:blipFill>
          <a:blip r:embed="rId12" cstate="print">
            <a:extLst>
              <a:ext uri="{3E92E903-B88B-477D-E1E1-ADC32BEF4BB4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191" name="2E51BF45-3B4A-4144-1A19-4C122E8DAD89"/>
          <p:cNvPicPr>
            <a:picLocks noChangeAspect="1"/>
          </p:cNvPicPr>
          <p:nvPr/>
        </p:nvPicPr>
        <p:blipFill>
          <a:blip r:embed="rId13" cstate="print">
            <a:extLst>
              <a:ext uri="{F36267DF-8DCB-41E6-101B-15A49ED5A941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192" name="61AAD929-F013-44EC-CB24-8367D2368DA3"/>
          <p:cNvPicPr>
            <a:picLocks noChangeAspect="1"/>
          </p:cNvPicPr>
          <p:nvPr/>
        </p:nvPicPr>
        <p:blipFill>
          <a:blip r:embed="rId14" cstate="print">
            <a:extLst>
              <a:ext uri="{3BF61D0E-5EB8-4109-5BE1-95F397EE3963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193" name="B6182611-44B2-49A0-D85E-C98FCA0A0EB2"/>
          <p:cNvPicPr>
            <a:picLocks noChangeAspect="1"/>
          </p:cNvPicPr>
          <p:nvPr/>
        </p:nvPicPr>
        <p:blipFill>
          <a:blip r:embed="rId15" cstate="print">
            <a:extLst>
              <a:ext uri="{0ED6D84A-4700-4E92-574F-1E88F2619DED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194" name="7A496941-B477-48A4-E6BF-811759B58225"/>
          <p:cNvPicPr>
            <a:picLocks noChangeAspect="1"/>
          </p:cNvPicPr>
          <p:nvPr/>
        </p:nvPicPr>
        <p:blipFill>
          <a:blip r:embed="rId16" cstate="print">
            <a:extLst>
              <a:ext uri="{E600E1C1-E028-4D92-243C-CDF50C95AA4D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195" name="76B00854-F5C9-49BF-3D0E-637E13C1F01A"/>
          <p:cNvPicPr>
            <a:picLocks noChangeAspect="1"/>
          </p:cNvPicPr>
          <p:nvPr/>
        </p:nvPicPr>
        <p:blipFill>
          <a:blip r:embed="rId17" cstate="print">
            <a:extLst>
              <a:ext uri="{6F075E77-191A-408B-B503-5B23404B9FED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196" name="C885A970-36F5-40BC-8108-A1F08ABAB88A"/>
          <p:cNvPicPr>
            <a:picLocks noChangeAspect="1"/>
          </p:cNvPicPr>
          <p:nvPr/>
        </p:nvPicPr>
        <p:blipFill>
          <a:blip r:embed="rId18" cstate="print">
            <a:extLst>
              <a:ext uri="{2F17FED6-1E6B-4028-508D-E4BE9B178421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197" name="0A6BA141-F84D-4CAE-1B0D-5322D62DC2F5"/>
          <p:cNvPicPr>
            <a:picLocks noChangeAspect="1"/>
          </p:cNvPicPr>
          <p:nvPr/>
        </p:nvPicPr>
        <p:blipFill>
          <a:blip r:embed="rId19" cstate="print">
            <a:extLst>
              <a:ext uri="{AE883AD9-84D9-4CA9-80D6-013DFD1256CE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198" name="070EB83E-469D-4B01-8617-A4203B2B5796"/>
          <p:cNvPicPr>
            <a:picLocks noChangeAspect="1"/>
          </p:cNvPicPr>
          <p:nvPr/>
        </p:nvPicPr>
        <p:blipFill>
          <a:blip r:embed="rId20" cstate="print">
            <a:extLst>
              <a:ext uri="{289A76C7-7AF2-449F-8E8C-E95529BD7F60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199" name="20F95B13-B8D7-41EB-279F-721A415015D5"/>
          <p:cNvPicPr>
            <a:picLocks noChangeAspect="1"/>
          </p:cNvPicPr>
          <p:nvPr/>
        </p:nvPicPr>
        <p:blipFill>
          <a:blip r:embed="rId21" cstate="print">
            <a:extLst>
              <a:ext uri="{A6BC0BFD-A7CA-4D87-BB1A-4DB345E3AD2F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200" name="94794990-BAD8-4F7B-D94A-57BFAAD2AAB6"/>
          <p:cNvPicPr>
            <a:picLocks noChangeAspect="1"/>
          </p:cNvPicPr>
          <p:nvPr/>
        </p:nvPicPr>
        <p:blipFill>
          <a:blip r:embed="rId22" cstate="print">
            <a:extLst>
              <a:ext uri="{607B52CA-2C3F-42D5-35B5-5F2947097BFA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201" name="TextBox2201"/>
          <p:cNvSpPr txBox="1"/>
          <p:nvPr/>
        </p:nvSpPr>
        <p:spPr>
          <a:xfrm>
            <a:off x="110552" y="347772"/>
            <a:ext cx="4064000" cy="2425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</a:t>
            </a:r>
            <a:r>
              <a:rPr lang="en-US" altLang="zh-CN" sz="14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4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Sources</a:t>
            </a:r>
          </a:p>
          <a:p>
            <a:pPr marL="153542" marR="0" indent="0" eaLnBrk="0">
              <a:lnSpc>
                <a:spcPct val="92000"/>
              </a:lnSpc>
              <a:spcBef>
                <a:spcPts val="2981"/>
              </a:spcBef>
            </a:pP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Panel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41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AEs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quarterly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2000Q1-2019Q4.</a:t>
            </a:r>
          </a:p>
          <a:p>
            <a:pPr marL="271200" marR="0" indent="0" eaLnBrk="0">
              <a:lnSpc>
                <a:spcPct val="88000"/>
              </a:lnSpc>
              <a:spcBef>
                <a:spcPts val="1548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variables:</a:t>
            </a:r>
          </a:p>
          <a:p>
            <a:pPr marL="707504" marR="76637" indent="-159215" eaLnBrk="0">
              <a:lnSpc>
                <a:spcPct val="96000"/>
              </a:lnSpc>
              <a:spcBef>
                <a:spcPts val="165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4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leverage:</a:t>
            </a:r>
            <a:r>
              <a:rPr lang="en-US" altLang="zh-CN" sz="8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23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largest</a:t>
            </a:r>
            <a:r>
              <a:rPr lang="en-US" altLang="zh-CN" sz="8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defined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8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Assets/Equity</a:t>
            </a:r>
            <a:r>
              <a:rPr lang="en-US" altLang="zh-CN" sz="8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(Capital</a:t>
            </a:r>
            <a:r>
              <a:rPr lang="en-US" altLang="zh-CN" sz="8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IQ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/</a:t>
            </a:r>
            <a:r>
              <a:rPr lang="en-US" altLang="zh-CN" sz="8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Bloomberg)</a:t>
            </a:r>
          </a:p>
          <a:p>
            <a:pPr marL="548289" marR="0" indent="0" eaLnBrk="0">
              <a:lnSpc>
                <a:spcPct val="77000"/>
              </a:lnSpc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28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VIX,</a:t>
            </a:r>
            <a:r>
              <a:rPr lang="en-US" altLang="zh-CN" sz="8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U.S.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FFR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(FRED)</a:t>
            </a:r>
          </a:p>
          <a:p>
            <a:pPr marL="548289" marR="0" indent="0" eaLnBrk="0">
              <a:lnSpc>
                <a:spcPct val="74000"/>
              </a:lnSpc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28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(IMF</a:t>
            </a:r>
            <a:r>
              <a:rPr lang="en-US" altLang="zh-CN" sz="8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IFS)</a:t>
            </a:r>
          </a:p>
          <a:p>
            <a:pPr marL="271200" marR="0" indent="0" eaLnBrk="0">
              <a:lnSpc>
                <a:spcPct val="88000"/>
              </a:lnSpc>
              <a:spcBef>
                <a:spcPts val="1108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variables:</a:t>
            </a:r>
          </a:p>
          <a:p>
            <a:pPr marL="548289" marR="0" indent="0" eaLnBrk="0">
              <a:lnSpc>
                <a:spcPct val="88000"/>
              </a:lnSpc>
              <a:spcBef>
                <a:spcPts val="165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Inflows,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Outflows,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(IMF</a:t>
            </a:r>
            <a:r>
              <a:rPr lang="en-US" altLang="zh-CN" sz="8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BOP)</a:t>
            </a:r>
          </a:p>
          <a:p>
            <a:pPr marL="548289" marR="0" indent="0" eaLnBrk="0">
              <a:lnSpc>
                <a:spcPct val="74000"/>
              </a:lnSpc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GDP,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(IMF</a:t>
            </a:r>
            <a:r>
              <a:rPr lang="en-US" altLang="zh-CN" sz="8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IFS)</a:t>
            </a:r>
          </a:p>
          <a:p>
            <a:pPr marL="548289" marR="0" indent="0" eaLnBrk="0">
              <a:lnSpc>
                <a:spcPct val="74000"/>
              </a:lnSpc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Positions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Banks,</a:t>
            </a:r>
            <a:r>
              <a:rPr lang="en-US" altLang="zh-CN" sz="8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banking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sector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(BIS)</a:t>
            </a:r>
          </a:p>
        </p:txBody>
      </p:sp>
      <p:sp>
        <p:nvSpPr>
          <p:cNvPr id="2202" name="TextBox2202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11/20</a:t>
            </a:r>
          </a:p>
        </p:txBody>
      </p:sp>
      <p:pic>
        <p:nvPicPr>
          <p:cNvPr id="2203" name="9098FAE9-0602-455B-0EFD-6A799EE7724F"/>
          <p:cNvPicPr>
            <a:picLocks noChangeAspect="1"/>
          </p:cNvPicPr>
          <p:nvPr/>
        </p:nvPicPr>
        <p:blipFill>
          <a:blip r:embed="rId23" cstate="print">
            <a:extLst>
              <a:ext uri="{80B7FC91-584A-4FCE-7F28-0252A3588A70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204" name="E5688E0A-B3C0-497C-5962-B1CF68FF76DF"/>
          <p:cNvPicPr>
            <a:picLocks noChangeAspect="1"/>
          </p:cNvPicPr>
          <p:nvPr/>
        </p:nvPicPr>
        <p:blipFill>
          <a:blip r:embed="rId24" cstate="print">
            <a:extLst>
              <a:ext uri="{AA1411A9-61C2-4DDB-6DD7-3F464CC7E60A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205" name="4649F9F5-2339-492B-D574-6D2A5F2EBE05"/>
          <p:cNvPicPr>
            <a:picLocks noChangeAspect="1"/>
          </p:cNvPicPr>
          <p:nvPr/>
        </p:nvPicPr>
        <p:blipFill>
          <a:blip r:embed="rId24" cstate="print">
            <a:extLst>
              <a:ext uri="{462C3DD7-00C5-4636-01E5-7A8A3961FA42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206" name="AF785649-33A0-46B1-15C7-1F47D0CED12A"/>
          <p:cNvPicPr>
            <a:picLocks noChangeAspect="1"/>
          </p:cNvPicPr>
          <p:nvPr/>
        </p:nvPicPr>
        <p:blipFill>
          <a:blip r:embed="rId23" cstate="print">
            <a:extLst>
              <a:ext uri="{B710B7B4-29C6-49E0-1F82-6773E25DD422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207" name="6F747A8F-2761-4B80-1984-D411AABA39D9"/>
          <p:cNvPicPr>
            <a:picLocks noChangeAspect="1"/>
          </p:cNvPicPr>
          <p:nvPr/>
        </p:nvPicPr>
        <p:blipFill>
          <a:blip r:embed="rId23" cstate="print">
            <a:extLst>
              <a:ext uri="{81C60849-DD9C-4A2A-33A0-44276A3D1729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208" name="434581E3-4344-4C0A-4EA7-B8C0185F3A1E"/>
          <p:cNvPicPr>
            <a:picLocks noChangeAspect="1"/>
          </p:cNvPicPr>
          <p:nvPr/>
        </p:nvPicPr>
        <p:blipFill>
          <a:blip r:embed="rId24" cstate="print">
            <a:extLst>
              <a:ext uri="{AB6E4BA1-CF74-425F-0070-4AB5EDE46F0D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209" name="FCD9335C-B082-4DBC-348D-0CE17D74D24B"/>
          <p:cNvPicPr>
            <a:picLocks noChangeAspect="1"/>
          </p:cNvPicPr>
          <p:nvPr/>
        </p:nvPicPr>
        <p:blipFill>
          <a:blip r:embed="rId23" cstate="print">
            <a:extLst>
              <a:ext uri="{31EACA1D-FCB0-4CB9-7296-A1C30FED24DC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210" name="30BE5B7B-8F13-4ABD-FB9F-2C8E447D95CC"/>
          <p:cNvPicPr>
            <a:picLocks noChangeAspect="1"/>
          </p:cNvPicPr>
          <p:nvPr/>
        </p:nvPicPr>
        <p:blipFill>
          <a:blip r:embed="rId25" cstate="print">
            <a:extLst>
              <a:ext uri="{3833A830-2502-468F-BA8E-57F111CCFE75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211" name="3ECC7476-32FC-457B-3F61-F0A8BEA5C92A"/>
          <p:cNvPicPr>
            <a:picLocks noChangeAspect="1"/>
          </p:cNvPicPr>
          <p:nvPr/>
        </p:nvPicPr>
        <p:blipFill>
          <a:blip r:embed="rId26" cstate="print">
            <a:extLst>
              <a:ext uri="{168122B7-1614-45E7-E1B5-BE1F178FBF2A}"/>
            </a:extLst>
          </a:blip>
          <a:stretch>
            <a:fillRect/>
          </a:stretch>
        </p:blipFill>
        <p:spPr>
          <a:xfrm>
            <a:off x="240398" y="2874975"/>
            <a:ext cx="304800" cy="133350"/>
          </a:xfrm>
          <a:prstGeom prst="rect">
            <a:avLst/>
          </a:prstGeom>
        </p:spPr>
      </p:pic>
      <p:pic>
        <p:nvPicPr>
          <p:cNvPr id="2212" name="977D2BC2-C7FF-4283-6A16-DDBA8601CDDD"/>
          <p:cNvPicPr>
            <a:picLocks noChangeAspect="1"/>
          </p:cNvPicPr>
          <p:nvPr/>
        </p:nvPicPr>
        <p:blipFill>
          <a:blip r:embed="rId23" cstate="print">
            <a:extLst>
              <a:ext uri="{2FA2E55F-4890-4280-4CBB-E0AE9436909F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213" name="43153143-434A-4233-040D-A82B0AEE5CAB"/>
          <p:cNvPicPr>
            <a:picLocks noChangeAspect="1"/>
          </p:cNvPicPr>
          <p:nvPr/>
        </p:nvPicPr>
        <p:blipFill>
          <a:blip r:embed="rId24" cstate="print">
            <a:extLst>
              <a:ext uri="{9D949C20-2A9E-4B4D-BE12-0502CC61377C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214" name="B65A0536-B3BD-4D69-3C40-E9F078C66ECB"/>
          <p:cNvPicPr>
            <a:picLocks noChangeAspect="1"/>
          </p:cNvPicPr>
          <p:nvPr/>
        </p:nvPicPr>
        <p:blipFill>
          <a:blip r:embed="rId24" cstate="print">
            <a:extLst>
              <a:ext uri="{99D60BC5-FCDF-4A57-2B0B-EA6E8365AED1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215" name="0DE16724-9B4D-45D6-D0AD-140748FDBFF8"/>
          <p:cNvPicPr>
            <a:picLocks noChangeAspect="1"/>
          </p:cNvPicPr>
          <p:nvPr/>
        </p:nvPicPr>
        <p:blipFill>
          <a:blip r:embed="rId23" cstate="print">
            <a:extLst>
              <a:ext uri="{D13A6DC5-20C8-4CD7-2368-3805816B4361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216" name="754DAA66-B385-4A66-F16D-964251875904"/>
          <p:cNvPicPr>
            <a:picLocks noChangeAspect="1"/>
          </p:cNvPicPr>
          <p:nvPr/>
        </p:nvPicPr>
        <p:blipFill>
          <a:blip r:embed="rId23" cstate="print">
            <a:extLst>
              <a:ext uri="{5A061561-CA9E-4B2F-6130-23CFDEA3BB6B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217" name="BA2CE664-38BF-41B6-444F-DF3732FB344F"/>
          <p:cNvPicPr>
            <a:picLocks noChangeAspect="1"/>
          </p:cNvPicPr>
          <p:nvPr/>
        </p:nvPicPr>
        <p:blipFill>
          <a:blip r:embed="rId24" cstate="print">
            <a:extLst>
              <a:ext uri="{B6251478-F82C-413C-D3EA-EE4E72EF338B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218" name="CE2A7050-1245-463A-43CE-7073BAA724F5"/>
          <p:cNvPicPr>
            <a:picLocks noChangeAspect="1"/>
          </p:cNvPicPr>
          <p:nvPr/>
        </p:nvPicPr>
        <p:blipFill>
          <a:blip r:embed="rId23" cstate="print">
            <a:extLst>
              <a:ext uri="{4B7B0EA7-2AB5-41A1-1F8B-98F43874B8DC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219" name="4A5F471D-D785-4C82-702F-2165A55D6AEA"/>
          <p:cNvPicPr>
            <a:picLocks noChangeAspect="1"/>
          </p:cNvPicPr>
          <p:nvPr/>
        </p:nvPicPr>
        <p:blipFill>
          <a:blip r:embed="rId23" cstate="print">
            <a:extLst>
              <a:ext uri="{418B8BCF-05D1-4404-3F43-10786D6C5384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220" name="8D853DCD-0ED4-452F-8F77-B0B572CB90E7"/>
          <p:cNvPicPr>
            <a:picLocks noChangeAspect="1"/>
          </p:cNvPicPr>
          <p:nvPr/>
        </p:nvPicPr>
        <p:blipFill>
          <a:blip r:embed="rId24" cstate="print">
            <a:extLst>
              <a:ext uri="{D4A0D750-0694-4347-B1D1-B7BDDEC4C440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221" name="183D48D5-19DD-4DF8-1AAB-DD8176E24425"/>
          <p:cNvPicPr>
            <a:picLocks noChangeAspect="1"/>
          </p:cNvPicPr>
          <p:nvPr/>
        </p:nvPicPr>
        <p:blipFill>
          <a:blip r:embed="rId23" cstate="print">
            <a:extLst>
              <a:ext uri="{B2BB57DE-CA28-40B6-B9E9-1ADC6218F605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222" name="2D7CC852-7943-42DB-7710-84127A1838A7"/>
          <p:cNvPicPr>
            <a:picLocks noChangeAspect="1"/>
          </p:cNvPicPr>
          <p:nvPr/>
        </p:nvPicPr>
        <p:blipFill>
          <a:blip r:embed="rId23" cstate="print">
            <a:extLst>
              <a:ext uri="{BB40D4F1-E813-400E-6F65-7BEDE2E78FDF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223" name="6CE87766-29F7-4E7A-3972-83EED0C36810"/>
          <p:cNvPicPr>
            <a:picLocks noChangeAspect="1"/>
          </p:cNvPicPr>
          <p:nvPr/>
        </p:nvPicPr>
        <p:blipFill>
          <a:blip r:embed="rId24" cstate="print">
            <a:extLst>
              <a:ext uri="{0289ECD2-060C-4634-0840-B1CA07188691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224" name="BA88CAF9-1C4F-487C-16A0-AAF69775C131"/>
          <p:cNvPicPr>
            <a:picLocks noChangeAspect="1"/>
          </p:cNvPicPr>
          <p:nvPr/>
        </p:nvPicPr>
        <p:blipFill>
          <a:blip r:embed="rId24" cstate="print">
            <a:extLst>
              <a:ext uri="{E6F4FC3B-1EA3-45A0-AB7F-CDC730B3C8E8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225" name="0BE1DEF1-2062-4BE9-2CCB-DD378E368EFD"/>
          <p:cNvPicPr>
            <a:picLocks noChangeAspect="1"/>
          </p:cNvPicPr>
          <p:nvPr/>
        </p:nvPicPr>
        <p:blipFill>
          <a:blip r:embed="rId27" cstate="print">
            <a:extLst>
              <a:ext uri="{0E778E1C-C920-4DD4-079C-380707A4D878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842ED83A-68F4-46EB-7809-22456B804810}"/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6" name="433E1240-761E-4BF0-66FC-D07E348BD347"/>
          <p:cNvPicPr>
            <a:picLocks noChangeAspect="1"/>
          </p:cNvPicPr>
          <p:nvPr/>
        </p:nvPicPr>
        <p:blipFill>
          <a:blip r:embed="rId2" cstate="print">
            <a:extLst>
              <a:ext uri="{8D28EB7D-E67D-498E-CDF7-0E103FACB9C1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227" name="7FF7EEC0-02F1-449A-A9A5-CA6E78ED03CB"/>
          <p:cNvPicPr>
            <a:picLocks noChangeAspect="1"/>
          </p:cNvPicPr>
          <p:nvPr/>
        </p:nvPicPr>
        <p:blipFill>
          <a:blip r:embed="rId3" cstate="print">
            <a:extLst>
              <a:ext uri="{6A386910-CBC6-4320-934A-61EED3D57583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228" name="07899F7B-2BD7-43D0-7C8E-BAF45EC4C0D1"/>
          <p:cNvPicPr>
            <a:picLocks noChangeAspect="1"/>
          </p:cNvPicPr>
          <p:nvPr/>
        </p:nvPicPr>
        <p:blipFill>
          <a:blip r:embed="rId4" cstate="print">
            <a:extLst>
              <a:ext uri="{9A56E55E-B931-4443-C709-44A92E6E77DB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229" name="D3A4F99F-7850-4D39-A462-584DECD0D46C"/>
          <p:cNvPicPr>
            <a:picLocks noChangeAspect="1"/>
          </p:cNvPicPr>
          <p:nvPr/>
        </p:nvPicPr>
        <p:blipFill>
          <a:blip r:embed="rId5" cstate="print">
            <a:extLst>
              <a:ext uri="{8B84DBDE-125A-4557-0D0E-74D005F8322F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230" name="CD55A431-B4F0-4F4E-6F3D-34D1D89B440A"/>
          <p:cNvPicPr>
            <a:picLocks noChangeAspect="1"/>
          </p:cNvPicPr>
          <p:nvPr/>
        </p:nvPicPr>
        <p:blipFill>
          <a:blip r:embed="rId6" cstate="print">
            <a:extLst>
              <a:ext uri="{739133B4-EE5D-450E-2F92-EB436040DDAF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231" name="5C1ED35F-8B65-473C-17DB-0BF888FE7E2F"/>
          <p:cNvPicPr>
            <a:picLocks noChangeAspect="1"/>
          </p:cNvPicPr>
          <p:nvPr/>
        </p:nvPicPr>
        <p:blipFill>
          <a:blip r:embed="rId7" cstate="print">
            <a:extLst>
              <a:ext uri="{DB39878B-A7D5-4603-A8BD-08974F0EFAB4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232" name="8CC336EA-660E-464E-E042-C62D78358E30"/>
          <p:cNvPicPr>
            <a:picLocks noChangeAspect="1"/>
          </p:cNvPicPr>
          <p:nvPr/>
        </p:nvPicPr>
        <p:blipFill>
          <a:blip r:embed="rId8" cstate="print">
            <a:extLst>
              <a:ext uri="{788B4AF1-170E-42EF-BD29-D8FDC10FF419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233" name="32B7FE4F-2BBA-440F-C4D3-D97104C11BB2"/>
          <p:cNvPicPr>
            <a:picLocks noChangeAspect="1"/>
          </p:cNvPicPr>
          <p:nvPr/>
        </p:nvPicPr>
        <p:blipFill>
          <a:blip r:embed="rId9" cstate="print">
            <a:extLst>
              <a:ext uri="{E8F22EFD-5389-40CA-F4D8-A5FB8FDF4CE9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234" name="8762E252-A526-41F0-B9C7-A47E062EAFF9"/>
          <p:cNvPicPr>
            <a:picLocks noChangeAspect="1"/>
          </p:cNvPicPr>
          <p:nvPr/>
        </p:nvPicPr>
        <p:blipFill>
          <a:blip r:embed="rId10" cstate="print">
            <a:extLst>
              <a:ext uri="{F75E5F3D-9329-4F4D-CF98-3C2BA772BAAE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235" name="2F4ADCD5-D357-40CF-43A9-05C11D7A4D0E"/>
          <p:cNvPicPr>
            <a:picLocks noChangeAspect="1"/>
          </p:cNvPicPr>
          <p:nvPr/>
        </p:nvPicPr>
        <p:blipFill>
          <a:blip r:embed="rId11" cstate="print">
            <a:extLst>
              <a:ext uri="{142248C2-906B-47A1-0A7F-69E7C9280BC1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236" name="0BB9F105-5528-4A1F-1183-036AB545796A"/>
          <p:cNvPicPr>
            <a:picLocks noChangeAspect="1"/>
          </p:cNvPicPr>
          <p:nvPr/>
        </p:nvPicPr>
        <p:blipFill>
          <a:blip r:embed="rId12" cstate="print">
            <a:extLst>
              <a:ext uri="{9FA3B708-A9BA-4F80-63F1-F416ABC59CC4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237" name="2452F9F3-3D66-462C-6F11-3D4C5DDE4131"/>
          <p:cNvPicPr>
            <a:picLocks noChangeAspect="1"/>
          </p:cNvPicPr>
          <p:nvPr/>
        </p:nvPicPr>
        <p:blipFill>
          <a:blip r:embed="rId13" cstate="print">
            <a:extLst>
              <a:ext uri="{3C821BCA-B9E5-4051-C45E-3D3897BC800C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238" name="E7CE2043-926A-48B3-5BCF-ECD46C8DB15D"/>
          <p:cNvPicPr>
            <a:picLocks noChangeAspect="1"/>
          </p:cNvPicPr>
          <p:nvPr/>
        </p:nvPicPr>
        <p:blipFill>
          <a:blip r:embed="rId14" cstate="print">
            <a:extLst>
              <a:ext uri="{AB731C3D-0463-4095-A899-C32ED4DC873D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239" name="FFD605D1-5D90-41DE-B567-B3396120CD2A"/>
          <p:cNvPicPr>
            <a:picLocks noChangeAspect="1"/>
          </p:cNvPicPr>
          <p:nvPr/>
        </p:nvPicPr>
        <p:blipFill>
          <a:blip r:embed="rId15" cstate="print">
            <a:extLst>
              <a:ext uri="{BF3CB8AD-9021-4933-DB0F-5C467FA69B33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240" name="BA8CC44C-7AC4-4141-C92C-F99429F6C322"/>
          <p:cNvPicPr>
            <a:picLocks noChangeAspect="1"/>
          </p:cNvPicPr>
          <p:nvPr/>
        </p:nvPicPr>
        <p:blipFill>
          <a:blip r:embed="rId16" cstate="print">
            <a:extLst>
              <a:ext uri="{ACB6745E-01A8-4AFF-EBD8-3A73B45F5BBC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241" name="5B05B453-0A34-4E3A-F41F-D7B9E8E1C768"/>
          <p:cNvPicPr>
            <a:picLocks noChangeAspect="1"/>
          </p:cNvPicPr>
          <p:nvPr/>
        </p:nvPicPr>
        <p:blipFill>
          <a:blip r:embed="rId17" cstate="print">
            <a:extLst>
              <a:ext uri="{AAC9D3B7-C5C3-4A82-2EE1-6717F954C1E1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242" name="7B397C97-5958-4880-5675-7D5C0C6A8650"/>
          <p:cNvPicPr>
            <a:picLocks noChangeAspect="1"/>
          </p:cNvPicPr>
          <p:nvPr/>
        </p:nvPicPr>
        <p:blipFill>
          <a:blip r:embed="rId18" cstate="print">
            <a:extLst>
              <a:ext uri="{73D45E2F-6F5B-4D77-38CE-26EE5F262007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243" name="5C8AC5AF-8A6A-474E-D74D-6E72BB036DA4"/>
          <p:cNvPicPr>
            <a:picLocks noChangeAspect="1"/>
          </p:cNvPicPr>
          <p:nvPr/>
        </p:nvPicPr>
        <p:blipFill>
          <a:blip r:embed="rId19" cstate="print">
            <a:extLst>
              <a:ext uri="{7628FE3C-E0B8-4E14-5CC3-D9DFF9FE4D62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244" name="65FD9F8F-1A1C-48A0-9583-88C4A05C59EA"/>
          <p:cNvPicPr>
            <a:picLocks noChangeAspect="1"/>
          </p:cNvPicPr>
          <p:nvPr/>
        </p:nvPicPr>
        <p:blipFill>
          <a:blip r:embed="rId20" cstate="print">
            <a:extLst>
              <a:ext uri="{E68B557D-313A-4B56-0A2D-0ABFF2998D45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245" name="38DAB5B3-9F31-49D7-3E22-2C4A4C0E2469"/>
          <p:cNvPicPr>
            <a:picLocks noChangeAspect="1"/>
          </p:cNvPicPr>
          <p:nvPr/>
        </p:nvPicPr>
        <p:blipFill>
          <a:blip r:embed="rId21" cstate="print">
            <a:extLst>
              <a:ext uri="{B8655B4D-BBE3-4EBF-F004-23688F538AB3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246" name="ADE5F75A-3936-4316-3C0B-48B9A9016AB5"/>
          <p:cNvPicPr>
            <a:picLocks noChangeAspect="1"/>
          </p:cNvPicPr>
          <p:nvPr/>
        </p:nvPicPr>
        <p:blipFill>
          <a:blip r:embed="rId22" cstate="print">
            <a:extLst>
              <a:ext uri="{BFE04B15-6DF0-4A96-1041-FED536569D19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247" name="TextBox2247"/>
          <p:cNvSpPr txBox="1"/>
          <p:nvPr/>
        </p:nvSpPr>
        <p:spPr>
          <a:xfrm>
            <a:off x="116018" y="347772"/>
            <a:ext cx="1422400" cy="596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Summary</a:t>
            </a:r>
            <a:r>
              <a:rPr lang="en-US" altLang="zh-CN" sz="14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Statistics</a:t>
            </a:r>
          </a:p>
          <a:p>
            <a:pPr marL="826618" marR="0" indent="0" eaLnBrk="0">
              <a:lnSpc>
                <a:spcPct val="94000"/>
              </a:lnSpc>
              <a:spcBef>
                <a:spcPts val="2609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</a:p>
        </p:txBody>
      </p:sp>
      <p:sp>
        <p:nvSpPr>
          <p:cNvPr id="2248" name="TextBox2248"/>
          <p:cNvSpPr txBox="1"/>
          <p:nvPr/>
        </p:nvSpPr>
        <p:spPr>
          <a:xfrm>
            <a:off x="3292570" y="861046"/>
            <a:ext cx="381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Std.</a:t>
            </a:r>
            <a:r>
              <a:rPr lang="en-US" altLang="zh-CN" sz="6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Dev.</a:t>
            </a:r>
          </a:p>
        </p:txBody>
      </p:sp>
      <p:sp>
        <p:nvSpPr>
          <p:cNvPr id="2249" name="TextBox2249"/>
          <p:cNvSpPr txBox="1"/>
          <p:nvPr/>
        </p:nvSpPr>
        <p:spPr>
          <a:xfrm>
            <a:off x="2993318" y="861046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Mean</a:t>
            </a:r>
          </a:p>
        </p:txBody>
      </p:sp>
      <p:sp>
        <p:nvSpPr>
          <p:cNvPr id="2250" name="TextBox2250"/>
          <p:cNvSpPr txBox="1"/>
          <p:nvPr/>
        </p:nvSpPr>
        <p:spPr>
          <a:xfrm>
            <a:off x="2668336" y="861046"/>
            <a:ext cx="254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</a:t>
            </a:r>
          </a:p>
        </p:txBody>
      </p:sp>
      <p:pic>
        <p:nvPicPr>
          <p:cNvPr id="2251" name="DF96A1B4-B23D-497E-6AB4-3E1A60F7BF7A"/>
          <p:cNvPicPr>
            <a:picLocks noChangeAspect="1"/>
          </p:cNvPicPr>
          <p:nvPr/>
        </p:nvPicPr>
        <p:blipFill>
          <a:blip r:embed="rId23" cstate="print">
            <a:extLst>
              <a:ext uri="{A982430E-C5E8-478B-C0A6-AC694769CE2D}"/>
            </a:extLst>
          </a:blip>
          <a:stretch>
            <a:fillRect/>
          </a:stretch>
        </p:blipFill>
        <p:spPr>
          <a:xfrm>
            <a:off x="884376" y="969975"/>
            <a:ext cx="2819400" cy="9525"/>
          </a:xfrm>
          <a:prstGeom prst="rect">
            <a:avLst/>
          </a:prstGeom>
        </p:spPr>
      </p:pic>
      <p:sp>
        <p:nvSpPr>
          <p:cNvPr id="2252" name="TextBox2252"/>
          <p:cNvSpPr txBox="1"/>
          <p:nvPr/>
        </p:nvSpPr>
        <p:spPr>
          <a:xfrm>
            <a:off x="942636" y="1112856"/>
            <a:ext cx="1612900" cy="179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261" marR="0" indent="0" eaLnBrk="0">
              <a:lnSpc>
                <a:spcPct val="62000"/>
              </a:lnSpc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600" kern="0" spc="1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  <a:r>
              <a:rPr lang="en-US" altLang="zh-CN" sz="6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6637" marR="214115" indent="-2376" eaLnBrk="0">
              <a:lnSpc>
                <a:spcPct val="83000"/>
              </a:lnSpc>
              <a:spcBef>
                <a:spcPts val="141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600" kern="0" spc="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6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Weighted</a:t>
            </a:r>
            <a:r>
              <a:rPr lang="en-US" altLang="zh-CN" sz="60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Factor</a:t>
            </a:r>
            <a:r>
              <a:rPr lang="en-US" altLang="zh-CN" sz="6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(GIV)</a:t>
            </a:r>
          </a:p>
          <a:p>
            <a:pPr marL="6637" marR="0" indent="0" eaLnBrk="0">
              <a:lnSpc>
                <a:spcPct val="94000"/>
              </a:lnSpc>
              <a:spcBef>
                <a:spcPts val="138"/>
              </a:spcBef>
            </a:pPr>
            <a:r>
              <a:rPr lang="en-US" altLang="zh-CN" sz="60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U.S.</a:t>
            </a:r>
            <a:r>
              <a:rPr lang="en-US" altLang="zh-CN" sz="6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Broker</a:t>
            </a:r>
            <a:r>
              <a:rPr lang="en-US" altLang="zh-CN" sz="6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Dealer</a:t>
            </a:r>
          </a:p>
          <a:p>
            <a:pPr marL="6883" marR="0" indent="0" eaLnBrk="0">
              <a:lnSpc>
                <a:spcPct val="104000"/>
              </a:lnSpc>
              <a:spcBef>
                <a:spcPts val="926"/>
              </a:spcBef>
            </a:pP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60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6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6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  <a:r>
              <a:rPr lang="en-US" altLang="zh-CN" sz="60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0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60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6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6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  <a:r>
              <a:rPr lang="en-US" altLang="zh-CN" sz="60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0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  <a:p>
            <a:pPr marL="2622" marR="693722" indent="0" eaLnBrk="0">
              <a:lnSpc>
                <a:spcPct val="109000"/>
              </a:lnSpc>
              <a:spcBef>
                <a:spcPts val="932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60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6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0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6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  <a:r>
              <a:rPr lang="en-US" altLang="zh-CN" sz="600" kern="0" spc="1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</a:t>
            </a:r>
            <a:r>
              <a:rPr lang="en-US" altLang="zh-CN" sz="60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  <a:r>
              <a:rPr lang="en-US" altLang="zh-CN" sz="600" kern="0" spc="17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  <a:r>
              <a:rPr lang="en-US" altLang="zh-CN" sz="60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  <a:p>
            <a:pPr marL="0" marR="693722" indent="0" eaLnBrk="0">
              <a:lnSpc>
                <a:spcPct val="104000"/>
              </a:lnSpc>
              <a:spcBef>
                <a:spcPts val="936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6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60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6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VIX</a:t>
            </a:r>
          </a:p>
          <a:p>
            <a:pPr marL="6637" marR="398157" indent="-2376" eaLnBrk="0">
              <a:lnSpc>
                <a:spcPct val="107000"/>
              </a:lnSpc>
              <a:spcBef>
                <a:spcPts val="143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6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60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Factor</a:t>
            </a:r>
            <a:r>
              <a:rPr lang="en-US" altLang="zh-CN" sz="600" kern="0" spc="3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International</a:t>
            </a:r>
            <a:r>
              <a:rPr lang="en-US" altLang="zh-CN" sz="6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Business</a:t>
            </a:r>
            <a:r>
              <a:rPr lang="en-US" altLang="zh-CN" sz="6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Cycle</a:t>
            </a:r>
            <a:r>
              <a:rPr lang="en-US" altLang="zh-CN" sz="6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factor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6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6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</a:p>
        </p:txBody>
      </p:sp>
      <p:sp>
        <p:nvSpPr>
          <p:cNvPr id="2253" name="TextBox2253"/>
          <p:cNvSpPr txBox="1"/>
          <p:nvPr/>
        </p:nvSpPr>
        <p:spPr>
          <a:xfrm>
            <a:off x="2990614" y="1112856"/>
            <a:ext cx="190500" cy="179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738" indent="246" algn="r" eaLnBrk="0">
              <a:lnSpc>
                <a:spcPct val="109000"/>
              </a:lnSpc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20.19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21.55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1.04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28.12</a:t>
            </a:r>
          </a:p>
          <a:p>
            <a:pPr marL="11554" marR="1229" indent="0" eaLnBrk="0">
              <a:lnSpc>
                <a:spcPct val="104000"/>
              </a:lnSpc>
              <a:spcBef>
                <a:spcPts val="935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-0.10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-0.04</a:t>
            </a:r>
          </a:p>
          <a:p>
            <a:pPr marL="901" marR="410" indent="0" algn="just" eaLnBrk="0">
              <a:lnSpc>
                <a:spcPct val="109000"/>
              </a:lnSpc>
              <a:spcBef>
                <a:spcPts val="930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-0.85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-0.84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23.10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22.36</a:t>
            </a:r>
          </a:p>
          <a:p>
            <a:pPr marL="5244" marR="0" indent="37448" algn="r" eaLnBrk="0">
              <a:lnSpc>
                <a:spcPct val="110000"/>
              </a:lnSpc>
              <a:spcBef>
                <a:spcPts val="935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0.67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19.49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0.14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2.10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0.68</a:t>
            </a:r>
          </a:p>
        </p:txBody>
      </p:sp>
      <p:sp>
        <p:nvSpPr>
          <p:cNvPr id="2254" name="TextBox2254"/>
          <p:cNvSpPr txBox="1"/>
          <p:nvPr/>
        </p:nvSpPr>
        <p:spPr>
          <a:xfrm>
            <a:off x="3482021" y="1112856"/>
            <a:ext cx="152400" cy="179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93" marR="0" indent="0" eaLnBrk="0">
              <a:lnSpc>
                <a:spcPct val="94000"/>
              </a:lnSpc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2.94</a:t>
            </a:r>
          </a:p>
          <a:p>
            <a:pPr marL="0" marR="0" indent="0" eaLnBrk="0">
              <a:lnSpc>
                <a:spcPct val="94000"/>
              </a:lnSpc>
              <a:spcBef>
                <a:spcPts val="140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4.61</a:t>
            </a:r>
          </a:p>
          <a:p>
            <a:pPr marL="5654" marR="0" indent="0" eaLnBrk="0">
              <a:lnSpc>
                <a:spcPct val="94000"/>
              </a:lnSpc>
              <a:spcBef>
                <a:spcPts val="140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1.62</a:t>
            </a:r>
          </a:p>
          <a:p>
            <a:pPr marL="1639" marR="0" indent="0" eaLnBrk="0">
              <a:lnSpc>
                <a:spcPct val="94000"/>
              </a:lnSpc>
              <a:spcBef>
                <a:spcPts val="140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9.18</a:t>
            </a:r>
          </a:p>
          <a:p>
            <a:pPr marL="1147" marR="0" indent="0" eaLnBrk="0">
              <a:lnSpc>
                <a:spcPct val="94000"/>
              </a:lnSpc>
              <a:spcBef>
                <a:spcPts val="929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0.16</a:t>
            </a:r>
          </a:p>
          <a:p>
            <a:pPr marL="1229" marR="0" indent="0" eaLnBrk="0">
              <a:lnSpc>
                <a:spcPct val="94000"/>
              </a:lnSpc>
              <a:spcBef>
                <a:spcPts val="139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0.11</a:t>
            </a:r>
          </a:p>
          <a:p>
            <a:pPr marL="1393" marR="0" indent="0" eaLnBrk="0">
              <a:lnSpc>
                <a:spcPct val="94000"/>
              </a:lnSpc>
              <a:spcBef>
                <a:spcPts val="927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5.98</a:t>
            </a:r>
          </a:p>
          <a:p>
            <a:pPr marL="2048" marR="0" indent="0" eaLnBrk="0">
              <a:lnSpc>
                <a:spcPct val="94000"/>
              </a:lnSpc>
              <a:spcBef>
                <a:spcPts val="142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6.43</a:t>
            </a:r>
          </a:p>
          <a:p>
            <a:pPr marL="1720" marR="0" indent="0" eaLnBrk="0">
              <a:lnSpc>
                <a:spcPct val="94000"/>
              </a:lnSpc>
              <a:spcBef>
                <a:spcPts val="142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5.16</a:t>
            </a:r>
          </a:p>
          <a:p>
            <a:pPr marL="2130" marR="0" indent="0" eaLnBrk="0">
              <a:lnSpc>
                <a:spcPct val="94000"/>
              </a:lnSpc>
              <a:spcBef>
                <a:spcPts val="142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6.60</a:t>
            </a:r>
          </a:p>
          <a:p>
            <a:pPr marL="1884" marR="0" indent="0" eaLnBrk="0">
              <a:lnSpc>
                <a:spcPct val="94000"/>
              </a:lnSpc>
              <a:spcBef>
                <a:spcPts val="931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0.50</a:t>
            </a:r>
          </a:p>
          <a:p>
            <a:pPr marL="2540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7.81</a:t>
            </a:r>
          </a:p>
          <a:p>
            <a:pPr marL="5490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1.64</a:t>
            </a:r>
          </a:p>
          <a:p>
            <a:pPr marL="1393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2.09</a:t>
            </a:r>
          </a:p>
          <a:p>
            <a:pPr marL="6064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1.19</a:t>
            </a:r>
          </a:p>
        </p:txBody>
      </p:sp>
      <p:sp>
        <p:nvSpPr>
          <p:cNvPr id="2255" name="TextBox2255"/>
          <p:cNvSpPr txBox="1"/>
          <p:nvPr/>
        </p:nvSpPr>
        <p:spPr>
          <a:xfrm>
            <a:off x="2686937" y="1112856"/>
            <a:ext cx="190500" cy="179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6" marR="0" indent="0" eaLnBrk="0">
              <a:lnSpc>
                <a:spcPct val="94000"/>
              </a:lnSpc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3,680</a:t>
            </a:r>
          </a:p>
          <a:p>
            <a:pPr marL="0" marR="0" indent="0" eaLnBrk="0">
              <a:lnSpc>
                <a:spcPct val="94000"/>
              </a:lnSpc>
              <a:spcBef>
                <a:spcPts val="140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3,680</a:t>
            </a:r>
          </a:p>
          <a:p>
            <a:pPr marL="573" marR="0" indent="0" eaLnBrk="0">
              <a:lnSpc>
                <a:spcPct val="94000"/>
              </a:lnSpc>
              <a:spcBef>
                <a:spcPts val="140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3,128</a:t>
            </a:r>
          </a:p>
          <a:p>
            <a:pPr marL="492" marR="0" indent="0" eaLnBrk="0">
              <a:lnSpc>
                <a:spcPct val="94000"/>
              </a:lnSpc>
              <a:spcBef>
                <a:spcPts val="140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3,680</a:t>
            </a:r>
          </a:p>
          <a:p>
            <a:pPr marL="164" marR="0" indent="0" eaLnBrk="0">
              <a:lnSpc>
                <a:spcPct val="94000"/>
              </a:lnSpc>
              <a:spcBef>
                <a:spcPts val="929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3,680</a:t>
            </a:r>
          </a:p>
          <a:p>
            <a:pPr marL="164" marR="0" indent="0" eaLnBrk="0">
              <a:lnSpc>
                <a:spcPct val="94000"/>
              </a:lnSpc>
              <a:spcBef>
                <a:spcPts val="139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3,680</a:t>
            </a:r>
          </a:p>
          <a:p>
            <a:pPr marL="573" marR="0" indent="0" eaLnBrk="0">
              <a:lnSpc>
                <a:spcPct val="94000"/>
              </a:lnSpc>
              <a:spcBef>
                <a:spcPts val="927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3,640</a:t>
            </a:r>
          </a:p>
          <a:p>
            <a:pPr marL="820" marR="0" indent="0" eaLnBrk="0">
              <a:lnSpc>
                <a:spcPct val="94000"/>
              </a:lnSpc>
              <a:spcBef>
                <a:spcPts val="142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3,638</a:t>
            </a:r>
          </a:p>
          <a:p>
            <a:pPr marL="901" marR="0" indent="0" eaLnBrk="0">
              <a:lnSpc>
                <a:spcPct val="94000"/>
              </a:lnSpc>
              <a:spcBef>
                <a:spcPts val="142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3,059</a:t>
            </a:r>
          </a:p>
          <a:p>
            <a:pPr marL="983" marR="0" indent="0" eaLnBrk="0">
              <a:lnSpc>
                <a:spcPct val="94000"/>
              </a:lnSpc>
              <a:spcBef>
                <a:spcPts val="142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3,039</a:t>
            </a:r>
          </a:p>
          <a:p>
            <a:pPr marL="820" marR="0" indent="0" eaLnBrk="0">
              <a:lnSpc>
                <a:spcPct val="94000"/>
              </a:lnSpc>
              <a:spcBef>
                <a:spcPts val="931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3,634</a:t>
            </a:r>
          </a:p>
          <a:p>
            <a:pPr marL="1393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3,680</a:t>
            </a:r>
          </a:p>
          <a:p>
            <a:pPr marL="410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3,128</a:t>
            </a:r>
          </a:p>
          <a:p>
            <a:pPr marL="164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3,128</a:t>
            </a:r>
          </a:p>
          <a:p>
            <a:pPr marL="983" marR="0" indent="0" eaLnBrk="0">
              <a:lnSpc>
                <a:spcPct val="94000"/>
              </a:lnSpc>
              <a:spcBef>
                <a:spcPts val="141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3,128</a:t>
            </a:r>
          </a:p>
        </p:txBody>
      </p:sp>
      <p:pic>
        <p:nvPicPr>
          <p:cNvPr id="2256" name="D2522ED4-CCD5-4381-9DD8-643D2795EED7"/>
          <p:cNvPicPr>
            <a:picLocks noChangeAspect="1"/>
          </p:cNvPicPr>
          <p:nvPr/>
        </p:nvPicPr>
        <p:blipFill>
          <a:blip r:embed="rId24" cstate="print">
            <a:extLst>
              <a:ext uri="{04C24B87-C121-4511-FE85-120DCA85D6B8}"/>
            </a:extLst>
          </a:blip>
          <a:stretch>
            <a:fillRect/>
          </a:stretch>
        </p:blipFill>
        <p:spPr>
          <a:xfrm>
            <a:off x="882877" y="2922601"/>
            <a:ext cx="2819400" cy="38100"/>
          </a:xfrm>
          <a:prstGeom prst="rect">
            <a:avLst/>
          </a:prstGeom>
        </p:spPr>
      </p:pic>
      <p:sp>
        <p:nvSpPr>
          <p:cNvPr id="2257" name="TextBox2257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12/20</a:t>
            </a:r>
          </a:p>
        </p:txBody>
      </p:sp>
      <p:pic>
        <p:nvPicPr>
          <p:cNvPr id="2258" name="B94156ED-334E-4B6C-FC4D-760B6AAC2B30"/>
          <p:cNvPicPr>
            <a:picLocks noChangeAspect="1"/>
          </p:cNvPicPr>
          <p:nvPr/>
        </p:nvPicPr>
        <p:blipFill>
          <a:blip r:embed="rId25" cstate="print">
            <a:extLst>
              <a:ext uri="{0781EB2E-736A-4ABF-7055-647B6695F7BB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259" name="4DD7803E-60EE-4F60-4787-DC04622049C2"/>
          <p:cNvPicPr>
            <a:picLocks noChangeAspect="1"/>
          </p:cNvPicPr>
          <p:nvPr/>
        </p:nvPicPr>
        <p:blipFill>
          <a:blip r:embed="rId26" cstate="print">
            <a:extLst>
              <a:ext uri="{05ECF3FE-9A16-49D6-E6D2-44C8CA941A8A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260" name="025AEA6F-E2DB-43B6-DA55-CA069F9B496E"/>
          <p:cNvPicPr>
            <a:picLocks noChangeAspect="1"/>
          </p:cNvPicPr>
          <p:nvPr/>
        </p:nvPicPr>
        <p:blipFill>
          <a:blip r:embed="rId26" cstate="print">
            <a:extLst>
              <a:ext uri="{F9D7EEB3-1632-4171-003B-67AC70EC3066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261" name="E0951D97-B6D5-4ADE-33CE-31A13D22EC2A"/>
          <p:cNvPicPr>
            <a:picLocks noChangeAspect="1"/>
          </p:cNvPicPr>
          <p:nvPr/>
        </p:nvPicPr>
        <p:blipFill>
          <a:blip r:embed="rId25" cstate="print">
            <a:extLst>
              <a:ext uri="{5B8AB13D-9C91-4C5B-B518-7FAC50EACFDC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262" name="D42DF582-35A4-4797-5C1E-D5448A7C4018"/>
          <p:cNvPicPr>
            <a:picLocks noChangeAspect="1"/>
          </p:cNvPicPr>
          <p:nvPr/>
        </p:nvPicPr>
        <p:blipFill>
          <a:blip r:embed="rId25" cstate="print">
            <a:extLst>
              <a:ext uri="{3CC2855E-F446-4550-055C-1FC1508A7FBE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263" name="056B52DB-00F9-484F-CBA2-698111D06713"/>
          <p:cNvPicPr>
            <a:picLocks noChangeAspect="1"/>
          </p:cNvPicPr>
          <p:nvPr/>
        </p:nvPicPr>
        <p:blipFill>
          <a:blip r:embed="rId26" cstate="print">
            <a:extLst>
              <a:ext uri="{2FF96E1C-2FDA-49DB-34E9-99F075C158EA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264" name="736B0931-6D78-4DF1-26CE-157291F53D04"/>
          <p:cNvPicPr>
            <a:picLocks noChangeAspect="1"/>
          </p:cNvPicPr>
          <p:nvPr/>
        </p:nvPicPr>
        <p:blipFill>
          <a:blip r:embed="rId27" cstate="print">
            <a:extLst>
              <a:ext uri="{492E2285-76E1-44FC-795B-97B646E02091}"/>
            </a:extLst>
          </a:blip>
          <a:stretch>
            <a:fillRect/>
          </a:stretch>
        </p:blipFill>
        <p:spPr>
          <a:xfrm>
            <a:off x="240398" y="3065476"/>
            <a:ext cx="304800" cy="142875"/>
          </a:xfrm>
          <a:prstGeom prst="rect">
            <a:avLst/>
          </a:prstGeom>
        </p:spPr>
      </p:pic>
      <p:pic>
        <p:nvPicPr>
          <p:cNvPr id="2265" name="B2A0C33D-FCEE-480E-0343-A95DBD218835"/>
          <p:cNvPicPr>
            <a:picLocks noChangeAspect="1"/>
          </p:cNvPicPr>
          <p:nvPr/>
        </p:nvPicPr>
        <p:blipFill>
          <a:blip r:embed="rId25" cstate="print">
            <a:extLst>
              <a:ext uri="{FC0F713D-B1B5-42B0-A1F8-53E7DDE1587D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266" name="3DA90413-7820-4F1A-BD30-86554EB079CF"/>
          <p:cNvPicPr>
            <a:picLocks noChangeAspect="1"/>
          </p:cNvPicPr>
          <p:nvPr/>
        </p:nvPicPr>
        <p:blipFill>
          <a:blip r:embed="rId28" cstate="print">
            <a:extLst>
              <a:ext uri="{8B93517D-EE69-4153-497C-5DDE949D6C91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267" name="5987E56D-8A7B-43AF-9174-8F2EC4D0CFE8"/>
          <p:cNvPicPr>
            <a:picLocks noChangeAspect="1"/>
          </p:cNvPicPr>
          <p:nvPr/>
        </p:nvPicPr>
        <p:blipFill>
          <a:blip r:embed="rId25" cstate="print">
            <a:extLst>
              <a:ext uri="{5B659FE2-7F68-4623-1E5C-21C2D3A35C09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268" name="ECC7602C-9790-4FFC-396A-268BEDFB2A23"/>
          <p:cNvPicPr>
            <a:picLocks noChangeAspect="1"/>
          </p:cNvPicPr>
          <p:nvPr/>
        </p:nvPicPr>
        <p:blipFill>
          <a:blip r:embed="rId26" cstate="print">
            <a:extLst>
              <a:ext uri="{FA75CFD8-49BC-484B-64B9-38011220023A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269" name="CFAEE968-E70D-473C-4D2B-35747BF63E55"/>
          <p:cNvPicPr>
            <a:picLocks noChangeAspect="1"/>
          </p:cNvPicPr>
          <p:nvPr/>
        </p:nvPicPr>
        <p:blipFill>
          <a:blip r:embed="rId26" cstate="print">
            <a:extLst>
              <a:ext uri="{FFE1B2A3-C680-4ECC-6957-E3E67534407C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270" name="CD3E1823-D113-4F6A-E00C-1E26F6BC8AA4"/>
          <p:cNvPicPr>
            <a:picLocks noChangeAspect="1"/>
          </p:cNvPicPr>
          <p:nvPr/>
        </p:nvPicPr>
        <p:blipFill>
          <a:blip r:embed="rId25" cstate="print">
            <a:extLst>
              <a:ext uri="{868FA7F7-9AFB-4E31-C3C9-B93990DEE17E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271" name="D19BE3A2-26E1-4423-DCB2-7D84B41A07FC"/>
          <p:cNvPicPr>
            <a:picLocks noChangeAspect="1"/>
          </p:cNvPicPr>
          <p:nvPr/>
        </p:nvPicPr>
        <p:blipFill>
          <a:blip r:embed="rId25" cstate="print">
            <a:extLst>
              <a:ext uri="{E801BF13-AFFA-4FF3-84CF-E8793FA84602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272" name="082B5BB3-9F1A-4C6F-5EB6-E510E620649B"/>
          <p:cNvPicPr>
            <a:picLocks noChangeAspect="1"/>
          </p:cNvPicPr>
          <p:nvPr/>
        </p:nvPicPr>
        <p:blipFill>
          <a:blip r:embed="rId26" cstate="print">
            <a:extLst>
              <a:ext uri="{C401F3EB-6DA8-46D7-7E91-D880678097AC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273" name="F7A0F9F6-74BA-4243-89DE-DC31276A50DA"/>
          <p:cNvPicPr>
            <a:picLocks noChangeAspect="1"/>
          </p:cNvPicPr>
          <p:nvPr/>
        </p:nvPicPr>
        <p:blipFill>
          <a:blip r:embed="rId25" cstate="print">
            <a:extLst>
              <a:ext uri="{1226D458-E4A5-40B6-7722-141BEF6F6326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274" name="1AB09498-CE23-4E61-E8A4-944E92103E4B"/>
          <p:cNvPicPr>
            <a:picLocks noChangeAspect="1"/>
          </p:cNvPicPr>
          <p:nvPr/>
        </p:nvPicPr>
        <p:blipFill>
          <a:blip r:embed="rId25" cstate="print">
            <a:extLst>
              <a:ext uri="{FA0508C2-4340-4C00-18DF-392828DB4F36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275" name="C99BEAF5-0AC1-4CAB-72EB-2CE1725A0ABA"/>
          <p:cNvPicPr>
            <a:picLocks noChangeAspect="1"/>
          </p:cNvPicPr>
          <p:nvPr/>
        </p:nvPicPr>
        <p:blipFill>
          <a:blip r:embed="rId26" cstate="print">
            <a:extLst>
              <a:ext uri="{F8B6B455-B688-4711-26A1-7F512EE741BC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276" name="67F5829C-5F37-43C3-A0A9-DA7347C32DD6"/>
          <p:cNvPicPr>
            <a:picLocks noChangeAspect="1"/>
          </p:cNvPicPr>
          <p:nvPr/>
        </p:nvPicPr>
        <p:blipFill>
          <a:blip r:embed="rId25" cstate="print">
            <a:extLst>
              <a:ext uri="{300A9304-AC15-4FF4-2A10-911150371E17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277" name="D1B4A434-237E-4590-D5DF-D36607CA73A5"/>
          <p:cNvPicPr>
            <a:picLocks noChangeAspect="1"/>
          </p:cNvPicPr>
          <p:nvPr/>
        </p:nvPicPr>
        <p:blipFill>
          <a:blip r:embed="rId25" cstate="print">
            <a:extLst>
              <a:ext uri="{ADC14506-3F25-42CB-8B7B-3DED898071DC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278" name="E69D9B52-5D51-44BF-BD86-3F9F64033D33"/>
          <p:cNvPicPr>
            <a:picLocks noChangeAspect="1"/>
          </p:cNvPicPr>
          <p:nvPr/>
        </p:nvPicPr>
        <p:blipFill>
          <a:blip r:embed="rId26" cstate="print">
            <a:extLst>
              <a:ext uri="{190D1514-A403-43A3-FD6D-9D84634D4F57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279" name="DEE053F7-3D1E-4EA5-686D-B43F1C6CC0DA"/>
          <p:cNvPicPr>
            <a:picLocks noChangeAspect="1"/>
          </p:cNvPicPr>
          <p:nvPr/>
        </p:nvPicPr>
        <p:blipFill>
          <a:blip r:embed="rId26" cstate="print">
            <a:extLst>
              <a:ext uri="{28F79066-590F-44A6-0759-B155B3E8D857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280" name="FEF45EC3-47EE-4E49-D980-191F37417030"/>
          <p:cNvPicPr>
            <a:picLocks noChangeAspect="1"/>
          </p:cNvPicPr>
          <p:nvPr/>
        </p:nvPicPr>
        <p:blipFill>
          <a:blip r:embed="rId29" cstate="print">
            <a:extLst>
              <a:ext uri="{BCD4800E-251C-49DF-D5C4-A1AAF58A97FC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0FCDADE3-83BE-416D-7F5B-B4CE0E72CACE}"/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68C6C041-41B2-4A8B-27B3-8AF84D83395A"/>
          <p:cNvPicPr>
            <a:picLocks noChangeAspect="1"/>
          </p:cNvPicPr>
          <p:nvPr/>
        </p:nvPicPr>
        <p:blipFill>
          <a:blip r:embed="rId2" cstate="print">
            <a:extLst>
              <a:ext uri="{AD4D2F0C-FB8B-4865-138E-DE14F503B52F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61" name="134404D8-73A5-46D4-D437-4CBFD319C1ED"/>
          <p:cNvPicPr>
            <a:picLocks noChangeAspect="1"/>
          </p:cNvPicPr>
          <p:nvPr/>
        </p:nvPicPr>
        <p:blipFill>
          <a:blip r:embed="rId3" cstate="print">
            <a:extLst>
              <a:ext uri="{6CB8D72B-0FED-4C98-59E1-DA6905915E75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162" name="3C1483C4-5CB5-42C4-9E4F-3CFE1D2EA4EB"/>
          <p:cNvPicPr>
            <a:picLocks noChangeAspect="1"/>
          </p:cNvPicPr>
          <p:nvPr/>
        </p:nvPicPr>
        <p:blipFill>
          <a:blip r:embed="rId4" cstate="print">
            <a:extLst>
              <a:ext uri="{6AA7EA0C-34BE-45A4-346B-401D4CF42754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163" name="8383B20A-7208-49C6-32E3-6A197D15382B"/>
          <p:cNvPicPr>
            <a:picLocks noChangeAspect="1"/>
          </p:cNvPicPr>
          <p:nvPr/>
        </p:nvPicPr>
        <p:blipFill>
          <a:blip r:embed="rId5" cstate="print">
            <a:extLst>
              <a:ext uri="{B507C64D-6C4F-428F-A768-78C4ED4D9C52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164" name="321D0FF0-EDF7-4DB1-882B-0E1DBB3C2AB1"/>
          <p:cNvPicPr>
            <a:picLocks noChangeAspect="1"/>
          </p:cNvPicPr>
          <p:nvPr/>
        </p:nvPicPr>
        <p:blipFill>
          <a:blip r:embed="rId6" cstate="print">
            <a:extLst>
              <a:ext uri="{CFCC8BA8-059B-43F7-1EBE-4E5F01987A93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165" name="32B9238C-80BB-4979-D9F7-6ECC63AC675B"/>
          <p:cNvPicPr>
            <a:picLocks noChangeAspect="1"/>
          </p:cNvPicPr>
          <p:nvPr/>
        </p:nvPicPr>
        <p:blipFill>
          <a:blip r:embed="rId7" cstate="print">
            <a:extLst>
              <a:ext uri="{08D3C430-8007-474C-E4A4-76F2503CA00B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166" name="1D07A164-A652-4158-44FE-C6351DAE6415"/>
          <p:cNvPicPr>
            <a:picLocks noChangeAspect="1"/>
          </p:cNvPicPr>
          <p:nvPr/>
        </p:nvPicPr>
        <p:blipFill>
          <a:blip r:embed="rId8" cstate="print">
            <a:extLst>
              <a:ext uri="{F31A42E6-FB33-4683-9F3B-EBBBA1655BD7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167" name="6CE4CE76-260B-4890-A7E0-32070096BEF7"/>
          <p:cNvPicPr>
            <a:picLocks noChangeAspect="1"/>
          </p:cNvPicPr>
          <p:nvPr/>
        </p:nvPicPr>
        <p:blipFill>
          <a:blip r:embed="rId9" cstate="print">
            <a:extLst>
              <a:ext uri="{DFC39F9D-2F75-4035-B541-E72630FBC050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168" name="9FD1C726-E74E-4FDD-56B7-30A5E83AF4C9"/>
          <p:cNvPicPr>
            <a:picLocks noChangeAspect="1"/>
          </p:cNvPicPr>
          <p:nvPr/>
        </p:nvPicPr>
        <p:blipFill>
          <a:blip r:embed="rId10" cstate="print">
            <a:extLst>
              <a:ext uri="{541A9062-2F5D-4243-7E66-1B7D47498AB4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169" name="922E4009-F1C2-4FF1-0E31-46BC0FCC957A"/>
          <p:cNvPicPr>
            <a:picLocks noChangeAspect="1"/>
          </p:cNvPicPr>
          <p:nvPr/>
        </p:nvPicPr>
        <p:blipFill>
          <a:blip r:embed="rId11" cstate="print">
            <a:extLst>
              <a:ext uri="{201B7E13-7F63-46AB-16FA-48DE6414C64D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170" name="D056A4CD-12B4-4F81-C0D3-CAB414BF140B"/>
          <p:cNvPicPr>
            <a:picLocks noChangeAspect="1"/>
          </p:cNvPicPr>
          <p:nvPr/>
        </p:nvPicPr>
        <p:blipFill>
          <a:blip r:embed="rId12" cstate="print">
            <a:extLst>
              <a:ext uri="{CDA88FBD-3812-49FA-B77D-3B18BE7336D7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171" name="28C1D3F1-F98E-47EA-C0DB-02EE0F70A5F1"/>
          <p:cNvPicPr>
            <a:picLocks noChangeAspect="1"/>
          </p:cNvPicPr>
          <p:nvPr/>
        </p:nvPicPr>
        <p:blipFill>
          <a:blip r:embed="rId13" cstate="print">
            <a:extLst>
              <a:ext uri="{372F0081-E7B6-4B54-8F53-FCB5E430DEAB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172" name="1965997D-7FFC-454D-03FA-511747AEDC7C"/>
          <p:cNvPicPr>
            <a:picLocks noChangeAspect="1"/>
          </p:cNvPicPr>
          <p:nvPr/>
        </p:nvPicPr>
        <p:blipFill>
          <a:blip r:embed="rId14" cstate="print">
            <a:extLst>
              <a:ext uri="{581B9123-F744-4BBD-148B-51A0AF1AA4A0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173" name="4C25CB3C-990D-446B-8C66-39AF65486FBE"/>
          <p:cNvPicPr>
            <a:picLocks noChangeAspect="1"/>
          </p:cNvPicPr>
          <p:nvPr/>
        </p:nvPicPr>
        <p:blipFill>
          <a:blip r:embed="rId15" cstate="print">
            <a:extLst>
              <a:ext uri="{B27A5818-19DA-4DA7-31CA-AEBAA9A5FA26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174" name="3BB5C0F5-6438-46D1-3EA3-8D4D393CFB22"/>
          <p:cNvPicPr>
            <a:picLocks noChangeAspect="1"/>
          </p:cNvPicPr>
          <p:nvPr/>
        </p:nvPicPr>
        <p:blipFill>
          <a:blip r:embed="rId16" cstate="print">
            <a:extLst>
              <a:ext uri="{721105B5-4D31-459D-5752-250C2520B26F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175" name="945FD056-07BE-4A3A-BCD0-E6537FE114C1"/>
          <p:cNvPicPr>
            <a:picLocks noChangeAspect="1"/>
          </p:cNvPicPr>
          <p:nvPr/>
        </p:nvPicPr>
        <p:blipFill>
          <a:blip r:embed="rId17" cstate="print">
            <a:extLst>
              <a:ext uri="{9753C36E-CCD2-43C4-0174-B91BF7C5BEA2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176" name="9C65B173-AB46-404A-AA2F-D214F94DF03C"/>
          <p:cNvPicPr>
            <a:picLocks noChangeAspect="1"/>
          </p:cNvPicPr>
          <p:nvPr/>
        </p:nvPicPr>
        <p:blipFill>
          <a:blip r:embed="rId18" cstate="print">
            <a:extLst>
              <a:ext uri="{142BA510-1BF5-4427-2725-637D31C6D563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177" name="4E2DA93B-5039-4549-F3F1-65A84EC1D550"/>
          <p:cNvPicPr>
            <a:picLocks noChangeAspect="1"/>
          </p:cNvPicPr>
          <p:nvPr/>
        </p:nvPicPr>
        <p:blipFill>
          <a:blip r:embed="rId19" cstate="print">
            <a:extLst>
              <a:ext uri="{4AF2ACAC-D0CA-41D3-88F2-67CCEDE3923D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178" name="2AD60553-0A54-4C3A-0AF8-57BB74159BBF"/>
          <p:cNvPicPr>
            <a:picLocks noChangeAspect="1"/>
          </p:cNvPicPr>
          <p:nvPr/>
        </p:nvPicPr>
        <p:blipFill>
          <a:blip r:embed="rId20" cstate="print">
            <a:extLst>
              <a:ext uri="{3E5E869C-78F3-4EF5-1803-3F455233BC1B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179" name="B8DB2083-115E-4C46-3983-445BF4ADDF94"/>
          <p:cNvPicPr>
            <a:picLocks noChangeAspect="1"/>
          </p:cNvPicPr>
          <p:nvPr/>
        </p:nvPicPr>
        <p:blipFill>
          <a:blip r:embed="rId21" cstate="print">
            <a:extLst>
              <a:ext uri="{CED70958-5636-47F0-2D36-03E58AF35C86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180" name="AC12E895-485A-418A-08D4-E106C0E87612"/>
          <p:cNvPicPr>
            <a:picLocks noChangeAspect="1"/>
          </p:cNvPicPr>
          <p:nvPr/>
        </p:nvPicPr>
        <p:blipFill>
          <a:blip r:embed="rId22" cstate="print">
            <a:extLst>
              <a:ext uri="{307A69B2-417B-4242-9FC1-6135F5A76125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181" name="CEE3DD13-0429-41F5-B48F-E9C02AF8150F"/>
          <p:cNvPicPr>
            <a:picLocks noChangeAspect="1"/>
          </p:cNvPicPr>
          <p:nvPr/>
        </p:nvPicPr>
        <p:blipFill>
          <a:blip r:embed="rId23" cstate="print">
            <a:extLst>
              <a:ext uri="{92BFE714-0AE6-44EF-9B7C-13F9BA546D72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182" name="TextBox182"/>
          <p:cNvSpPr txBox="1"/>
          <p:nvPr/>
        </p:nvSpPr>
        <p:spPr>
          <a:xfrm>
            <a:off x="114377" y="347772"/>
            <a:ext cx="4025900" cy="91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Paper</a:t>
            </a:r>
          </a:p>
          <a:p>
            <a:pPr marL="149716" marR="0" indent="0" eaLnBrk="0">
              <a:lnSpc>
                <a:spcPct val="92000"/>
              </a:lnSpc>
              <a:spcBef>
                <a:spcPts val="1795"/>
              </a:spcBef>
            </a:pPr>
            <a:r>
              <a:rPr lang="en-US" altLang="zh-CN" sz="8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Research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Questions:</a:t>
            </a:r>
          </a:p>
          <a:p>
            <a:pPr marL="267374" marR="0" indent="0" eaLnBrk="0">
              <a:lnSpc>
                <a:spcPct val="88000"/>
              </a:lnSpc>
              <a:spcBef>
                <a:spcPts val="25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Does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affect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account?</a:t>
            </a:r>
          </a:p>
          <a:p>
            <a:pPr marL="267374" marR="0" indent="0" eaLnBrk="0">
              <a:lnSpc>
                <a:spcPct val="88000"/>
              </a:lnSpc>
              <a:spcBef>
                <a:spcPts val="18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so,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explain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sensitivities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across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countries?</a:t>
            </a:r>
          </a:p>
        </p:txBody>
      </p:sp>
      <p:pic>
        <p:nvPicPr>
          <p:cNvPr id="183" name="3FB4EE96-41C5-4928-8447-1C3371E53E72"/>
          <p:cNvPicPr>
            <a:picLocks noChangeAspect="1"/>
          </p:cNvPicPr>
          <p:nvPr/>
        </p:nvPicPr>
        <p:blipFill>
          <a:blip r:embed="rId24" cstate="print">
            <a:extLst>
              <a:ext uri="{D0A210D1-DECA-4D10-0B81-3208D5D2D49B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184" name="1848AEB7-9867-4F0B-4CBF-AF63E865F987"/>
          <p:cNvPicPr>
            <a:picLocks noChangeAspect="1"/>
          </p:cNvPicPr>
          <p:nvPr/>
        </p:nvPicPr>
        <p:blipFill>
          <a:blip r:embed="rId25" cstate="print">
            <a:extLst>
              <a:ext uri="{5219D795-AD0F-4CC1-8D82-2DD6D046D182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185" name="8455398A-38A6-421C-5BF3-CFACC2A81B09"/>
          <p:cNvPicPr>
            <a:picLocks noChangeAspect="1"/>
          </p:cNvPicPr>
          <p:nvPr/>
        </p:nvPicPr>
        <p:blipFill>
          <a:blip r:embed="rId25" cstate="print">
            <a:extLst>
              <a:ext uri="{306864DF-4A70-4C2C-07A2-CA6896A0ACC0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186" name="CC3F25EB-ADDB-45A9-A1F5-55D043EC68DA"/>
          <p:cNvPicPr>
            <a:picLocks noChangeAspect="1"/>
          </p:cNvPicPr>
          <p:nvPr/>
        </p:nvPicPr>
        <p:blipFill>
          <a:blip r:embed="rId24" cstate="print">
            <a:extLst>
              <a:ext uri="{E99A34FC-C3C9-4E83-3F61-31BDC515BD07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187" name="F45B4C98-DFF0-42BE-0F71-C88F042459FC"/>
          <p:cNvPicPr>
            <a:picLocks noChangeAspect="1"/>
          </p:cNvPicPr>
          <p:nvPr/>
        </p:nvPicPr>
        <p:blipFill>
          <a:blip r:embed="rId24" cstate="print">
            <a:extLst>
              <a:ext uri="{82492702-C2EC-4123-D5B0-56CC2609F0D4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188" name="92B73785-266D-47DF-5F9E-A5ECB54E83AC"/>
          <p:cNvPicPr>
            <a:picLocks noChangeAspect="1"/>
          </p:cNvPicPr>
          <p:nvPr/>
        </p:nvPicPr>
        <p:blipFill>
          <a:blip r:embed="rId26" cstate="print">
            <a:extLst>
              <a:ext uri="{218B34CD-41BF-4F6F-717E-FD80AA31C855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sp>
        <p:nvSpPr>
          <p:cNvPr id="189" name="TextBox189"/>
          <p:cNvSpPr txBox="1"/>
          <p:nvPr/>
        </p:nvSpPr>
        <p:spPr>
          <a:xfrm>
            <a:off x="4354681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4/21</a:t>
            </a:r>
          </a:p>
        </p:txBody>
      </p:sp>
      <p:pic>
        <p:nvPicPr>
          <p:cNvPr id="190" name="6D0504DB-DFD6-4265-A12B-1E18E9E6599F"/>
          <p:cNvPicPr>
            <a:picLocks noChangeAspect="1"/>
          </p:cNvPicPr>
          <p:nvPr/>
        </p:nvPicPr>
        <p:blipFill>
          <a:blip r:embed="rId24" cstate="print">
            <a:extLst>
              <a:ext uri="{354AACA1-151A-4F56-F13E-55BC1FF3E62E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191" name="AAC1E53A-F802-4714-887D-DCDE30D679F1"/>
          <p:cNvPicPr>
            <a:picLocks noChangeAspect="1"/>
          </p:cNvPicPr>
          <p:nvPr/>
        </p:nvPicPr>
        <p:blipFill>
          <a:blip r:embed="rId27" cstate="print">
            <a:extLst>
              <a:ext uri="{A4266E79-3A5F-46DC-A3AA-3EB65B5AAE0C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192" name="BA11517F-762F-4BD3-D32A-1A9DED70FC70"/>
          <p:cNvPicPr>
            <a:picLocks noChangeAspect="1"/>
          </p:cNvPicPr>
          <p:nvPr/>
        </p:nvPicPr>
        <p:blipFill>
          <a:blip r:embed="rId28" cstate="print">
            <a:extLst>
              <a:ext uri="{51A6E447-DB94-47A0-1DC0-ACD64499CD74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193" name="F674D6B1-3C47-40C5-EB06-7F67FB3B640D"/>
          <p:cNvPicPr>
            <a:picLocks noChangeAspect="1"/>
          </p:cNvPicPr>
          <p:nvPr/>
        </p:nvPicPr>
        <p:blipFill>
          <a:blip r:embed="rId24" cstate="print">
            <a:extLst>
              <a:ext uri="{595D47C7-9EDC-4EAA-86F6-92918797D77F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194" name="1B3B3567-186C-4D6F-3E10-459B1F2B6EE2"/>
          <p:cNvPicPr>
            <a:picLocks noChangeAspect="1"/>
          </p:cNvPicPr>
          <p:nvPr/>
        </p:nvPicPr>
        <p:blipFill>
          <a:blip r:embed="rId24" cstate="print">
            <a:extLst>
              <a:ext uri="{E317E7DC-BA0D-4334-94E4-9EC68277BED7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195" name="78A264CA-166A-427D-F167-73054F1B1A17"/>
          <p:cNvPicPr>
            <a:picLocks noChangeAspect="1"/>
          </p:cNvPicPr>
          <p:nvPr/>
        </p:nvPicPr>
        <p:blipFill>
          <a:blip r:embed="rId25" cstate="print">
            <a:extLst>
              <a:ext uri="{A31765D0-CDE6-4A00-D5C7-732FA6CB3221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196" name="FD119129-9A12-406C-009D-EA29556A638E"/>
          <p:cNvPicPr>
            <a:picLocks noChangeAspect="1"/>
          </p:cNvPicPr>
          <p:nvPr/>
        </p:nvPicPr>
        <p:blipFill>
          <a:blip r:embed="rId24" cstate="print">
            <a:extLst>
              <a:ext uri="{044DEAC5-5F7A-4FC5-13F4-CEB3A109AB2B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197" name="336166D8-F71E-4B07-A86C-F5CF7E256D6F"/>
          <p:cNvPicPr>
            <a:picLocks noChangeAspect="1"/>
          </p:cNvPicPr>
          <p:nvPr/>
        </p:nvPicPr>
        <p:blipFill>
          <a:blip r:embed="rId24" cstate="print">
            <a:extLst>
              <a:ext uri="{AAE9AE83-4395-49E0-38EB-161CAFA5EB9F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198" name="BDEECC57-5AF8-4EEE-736D-BAEDD0861452"/>
          <p:cNvPicPr>
            <a:picLocks noChangeAspect="1"/>
          </p:cNvPicPr>
          <p:nvPr/>
        </p:nvPicPr>
        <p:blipFill>
          <a:blip r:embed="rId25" cstate="print">
            <a:extLst>
              <a:ext uri="{CBB96ED7-AEAB-467F-E251-A1A6EF2D2621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199" name="85524F80-6F4D-4B53-E082-9D0F31A9B616"/>
          <p:cNvPicPr>
            <a:picLocks noChangeAspect="1"/>
          </p:cNvPicPr>
          <p:nvPr/>
        </p:nvPicPr>
        <p:blipFill>
          <a:blip r:embed="rId29" cstate="print">
            <a:extLst>
              <a:ext uri="{37D4289D-003B-4929-DF1A-A762D6A68516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200" name="529A67C3-AEA0-43EE-C80E-90E90422F283"/>
          <p:cNvPicPr>
            <a:picLocks noChangeAspect="1"/>
          </p:cNvPicPr>
          <p:nvPr/>
        </p:nvPicPr>
        <p:blipFill>
          <a:blip r:embed="rId24" cstate="print">
            <a:extLst>
              <a:ext uri="{4A4DB7B9-8DFF-4177-4DDB-04A243CB77F7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201" name="152223FD-9426-4086-F293-0E26AFEC8536"/>
          <p:cNvPicPr>
            <a:picLocks noChangeAspect="1"/>
          </p:cNvPicPr>
          <p:nvPr/>
        </p:nvPicPr>
        <p:blipFill>
          <a:blip r:embed="rId25" cstate="print">
            <a:extLst>
              <a:ext uri="{5B3B0D25-167E-4F5C-AA13-4450348ABF80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202" name="9DC260B0-7107-4918-E3B9-06F3D77F14B7"/>
          <p:cNvPicPr>
            <a:picLocks noChangeAspect="1"/>
          </p:cNvPicPr>
          <p:nvPr/>
        </p:nvPicPr>
        <p:blipFill>
          <a:blip r:embed="rId25" cstate="print">
            <a:extLst>
              <a:ext uri="{C62B6210-5725-4889-78E7-A3B08BF83FDF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203" name="2216E5F8-6E78-4C59-7B15-F7457E7045C0"/>
          <p:cNvPicPr>
            <a:picLocks noChangeAspect="1"/>
          </p:cNvPicPr>
          <p:nvPr/>
        </p:nvPicPr>
        <p:blipFill>
          <a:blip r:embed="rId24" cstate="print">
            <a:extLst>
              <a:ext uri="{0BEB4331-ABB0-4403-BAB0-FA10A81D49C6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204" name="8E7B6187-F968-4007-4275-0CA9B0C5343D"/>
          <p:cNvPicPr>
            <a:picLocks noChangeAspect="1"/>
          </p:cNvPicPr>
          <p:nvPr/>
        </p:nvPicPr>
        <p:blipFill>
          <a:blip r:embed="rId24" cstate="print">
            <a:extLst>
              <a:ext uri="{8B4DA707-F54B-4F84-E23F-C809F6531294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205" name="D628061C-7337-438C-7512-F9918E5901B8"/>
          <p:cNvPicPr>
            <a:picLocks noChangeAspect="1"/>
          </p:cNvPicPr>
          <p:nvPr/>
        </p:nvPicPr>
        <p:blipFill>
          <a:blip r:embed="rId25" cstate="print">
            <a:extLst>
              <a:ext uri="{9E81E92A-66D5-4310-CD0F-AAB3F21A4851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206" name="0C358E74-6EFD-4437-0953-F82D0D2CB31D"/>
          <p:cNvPicPr>
            <a:picLocks noChangeAspect="1"/>
          </p:cNvPicPr>
          <p:nvPr/>
        </p:nvPicPr>
        <p:blipFill>
          <a:blip r:embed="rId24" cstate="print">
            <a:extLst>
              <a:ext uri="{A8B58D7C-E488-4CE5-985C-78667B9025B8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207" name="06BAC3D6-DC05-4C0A-5D1D-20DA3DDAE52E"/>
          <p:cNvPicPr>
            <a:picLocks noChangeAspect="1"/>
          </p:cNvPicPr>
          <p:nvPr/>
        </p:nvPicPr>
        <p:blipFill>
          <a:blip r:embed="rId24" cstate="print">
            <a:extLst>
              <a:ext uri="{8E40ED58-C721-43F6-F865-BC658373CD9F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208" name="E15825D0-F507-4678-7FE5-961B54F746FA"/>
          <p:cNvPicPr>
            <a:picLocks noChangeAspect="1"/>
          </p:cNvPicPr>
          <p:nvPr/>
        </p:nvPicPr>
        <p:blipFill>
          <a:blip r:embed="rId30" cstate="print">
            <a:extLst>
              <a:ext uri="{42CD19FC-3860-4D94-2E7F-692D535D0F4F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209" name="F95645CF-29D6-4E1C-1A37-4C5E3AA229A7"/>
          <p:cNvPicPr>
            <a:picLocks noChangeAspect="1"/>
          </p:cNvPicPr>
          <p:nvPr/>
        </p:nvPicPr>
        <p:blipFill>
          <a:blip r:embed="rId24" cstate="print">
            <a:extLst>
              <a:ext uri="{633F4947-B4BB-411D-FE65-FC4DFDF09A20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210" name="9FB5C770-DD5A-4737-1E4E-4AD426743A84"/>
          <p:cNvPicPr>
            <a:picLocks noChangeAspect="1"/>
          </p:cNvPicPr>
          <p:nvPr/>
        </p:nvPicPr>
        <p:blipFill>
          <a:blip r:embed="rId31" cstate="print">
            <a:extLst>
              <a:ext uri="{CE5ECCF7-0CBD-46F8-38A3-5338BAB11F7C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C68CAEB9-1815-4FBA-E1D3-DB144ACEE72F}"/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1" name="887B9209-0E93-4178-FC7C-4CD6177794F7"/>
          <p:cNvPicPr>
            <a:picLocks noChangeAspect="1"/>
          </p:cNvPicPr>
          <p:nvPr/>
        </p:nvPicPr>
        <p:blipFill>
          <a:blip r:embed="rId2" cstate="print">
            <a:extLst>
              <a:ext uri="{7C115E2A-D13A-4331-7A24-E73E832CD3E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282" name="2689F4CB-B514-47F0-8D75-F5070EDA9C48"/>
          <p:cNvPicPr>
            <a:picLocks noChangeAspect="1"/>
          </p:cNvPicPr>
          <p:nvPr/>
        </p:nvPicPr>
        <p:blipFill>
          <a:blip r:embed="rId3" cstate="print">
            <a:extLst>
              <a:ext uri="{68B8A788-D04E-4754-6BD0-8BAD6513DD23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283" name="ABC684DC-2FAD-448A-35FD-5DD25A25BA80"/>
          <p:cNvPicPr>
            <a:picLocks noChangeAspect="1"/>
          </p:cNvPicPr>
          <p:nvPr/>
        </p:nvPicPr>
        <p:blipFill>
          <a:blip r:embed="rId4" cstate="print">
            <a:extLst>
              <a:ext uri="{8F9A8237-8DFE-42F1-D13B-27C6532C4318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284" name="D4440999-107E-4CFB-F3F0-AE794925C9AC"/>
          <p:cNvPicPr>
            <a:picLocks noChangeAspect="1"/>
          </p:cNvPicPr>
          <p:nvPr/>
        </p:nvPicPr>
        <p:blipFill>
          <a:blip r:embed="rId5" cstate="print">
            <a:extLst>
              <a:ext uri="{7205D2CD-009B-4A88-F5B3-22317A591C75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285" name="379BBC79-435C-4B71-0F16-6177FE935148"/>
          <p:cNvPicPr>
            <a:picLocks noChangeAspect="1"/>
          </p:cNvPicPr>
          <p:nvPr/>
        </p:nvPicPr>
        <p:blipFill>
          <a:blip r:embed="rId6" cstate="print">
            <a:extLst>
              <a:ext uri="{A0867771-2C74-49B1-5699-9276E5770613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286" name="6C664826-ED7E-48D3-4CC3-87AF9CBD183C"/>
          <p:cNvPicPr>
            <a:picLocks noChangeAspect="1"/>
          </p:cNvPicPr>
          <p:nvPr/>
        </p:nvPicPr>
        <p:blipFill>
          <a:blip r:embed="rId7" cstate="print">
            <a:extLst>
              <a:ext uri="{16798D53-04BD-4ABC-F531-C56436A4D8CA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287" name="90E24B1B-9E70-4C33-DF1C-3F55D9CD7C62"/>
          <p:cNvPicPr>
            <a:picLocks noChangeAspect="1"/>
          </p:cNvPicPr>
          <p:nvPr/>
        </p:nvPicPr>
        <p:blipFill>
          <a:blip r:embed="rId8" cstate="print">
            <a:extLst>
              <a:ext uri="{54AA0783-B913-4D4D-2570-56432230C812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288" name="B88A90A6-8DD0-4576-4A54-45AABB0E249F"/>
          <p:cNvPicPr>
            <a:picLocks noChangeAspect="1"/>
          </p:cNvPicPr>
          <p:nvPr/>
        </p:nvPicPr>
        <p:blipFill>
          <a:blip r:embed="rId9" cstate="print">
            <a:extLst>
              <a:ext uri="{B7E6415B-669B-474C-FAE3-922F44865A21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289" name="AD5F2508-5893-4047-FFB3-DE05C754940F"/>
          <p:cNvPicPr>
            <a:picLocks noChangeAspect="1"/>
          </p:cNvPicPr>
          <p:nvPr/>
        </p:nvPicPr>
        <p:blipFill>
          <a:blip r:embed="rId10" cstate="print">
            <a:extLst>
              <a:ext uri="{5DDB5006-DCBB-40EC-9480-CD9AA7796499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290" name="66C8037E-0962-4FA7-6B1B-9511D29D3EEC"/>
          <p:cNvPicPr>
            <a:picLocks noChangeAspect="1"/>
          </p:cNvPicPr>
          <p:nvPr/>
        </p:nvPicPr>
        <p:blipFill>
          <a:blip r:embed="rId11" cstate="print">
            <a:extLst>
              <a:ext uri="{0774A64F-227F-4A98-5615-B80F14176232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291" name="6463C388-9F76-4199-8E63-413B12A43069"/>
          <p:cNvPicPr>
            <a:picLocks noChangeAspect="1"/>
          </p:cNvPicPr>
          <p:nvPr/>
        </p:nvPicPr>
        <p:blipFill>
          <a:blip r:embed="rId12" cstate="print">
            <a:extLst>
              <a:ext uri="{6D095F09-8D3E-4147-59A1-C4C0837F8DB1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292" name="66CA50F4-FF64-4D96-74C7-5BD09FD47C73"/>
          <p:cNvPicPr>
            <a:picLocks noChangeAspect="1"/>
          </p:cNvPicPr>
          <p:nvPr/>
        </p:nvPicPr>
        <p:blipFill>
          <a:blip r:embed="rId13" cstate="print">
            <a:extLst>
              <a:ext uri="{F7A027EF-6D23-4D18-9CA8-72F134440157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293" name="E5C7722A-5EF5-4749-08C8-604E571C95B5"/>
          <p:cNvPicPr>
            <a:picLocks noChangeAspect="1"/>
          </p:cNvPicPr>
          <p:nvPr/>
        </p:nvPicPr>
        <p:blipFill>
          <a:blip r:embed="rId14" cstate="print">
            <a:extLst>
              <a:ext uri="{3008B35B-572D-49E2-B9A0-D89B06195AA4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294" name="89704722-BB9C-4975-422B-237658E2E0EE"/>
          <p:cNvPicPr>
            <a:picLocks noChangeAspect="1"/>
          </p:cNvPicPr>
          <p:nvPr/>
        </p:nvPicPr>
        <p:blipFill>
          <a:blip r:embed="rId15" cstate="print">
            <a:extLst>
              <a:ext uri="{5B58301A-B5E3-4806-C2AC-016924FE9398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295" name="3A006D0A-63C0-42E4-536D-256CB7E1544D"/>
          <p:cNvPicPr>
            <a:picLocks noChangeAspect="1"/>
          </p:cNvPicPr>
          <p:nvPr/>
        </p:nvPicPr>
        <p:blipFill>
          <a:blip r:embed="rId16" cstate="print">
            <a:extLst>
              <a:ext uri="{D8428A28-A314-4DD9-C2EF-BC71B169AD81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296" name="42DB4E8F-D4EA-42A6-B382-0FA9C06BC430"/>
          <p:cNvPicPr>
            <a:picLocks noChangeAspect="1"/>
          </p:cNvPicPr>
          <p:nvPr/>
        </p:nvPicPr>
        <p:blipFill>
          <a:blip r:embed="rId17" cstate="print">
            <a:extLst>
              <a:ext uri="{2E9340CF-2D7B-4500-DABE-24381C9CEDE4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297" name="C5132EC2-C73F-4C0E-16C1-0C697D4A7DEE"/>
          <p:cNvPicPr>
            <a:picLocks noChangeAspect="1"/>
          </p:cNvPicPr>
          <p:nvPr/>
        </p:nvPicPr>
        <p:blipFill>
          <a:blip r:embed="rId18" cstate="print">
            <a:extLst>
              <a:ext uri="{4E914645-6F6C-49F6-F79D-6067DEDFC084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298" name="2518630F-EDFC-444A-CFE3-5A03D72329A1"/>
          <p:cNvPicPr>
            <a:picLocks noChangeAspect="1"/>
          </p:cNvPicPr>
          <p:nvPr/>
        </p:nvPicPr>
        <p:blipFill>
          <a:blip r:embed="rId19" cstate="print">
            <a:extLst>
              <a:ext uri="{BFC20FBB-EE04-4012-2DEB-C9CCB0E59D95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299" name="525AC8A9-86BC-4F53-DEFC-79D94649F2A9"/>
          <p:cNvPicPr>
            <a:picLocks noChangeAspect="1"/>
          </p:cNvPicPr>
          <p:nvPr/>
        </p:nvPicPr>
        <p:blipFill>
          <a:blip r:embed="rId20" cstate="print">
            <a:extLst>
              <a:ext uri="{E82355F7-40F3-436B-B32D-BC4B1E0DBEF7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300" name="455854AA-A009-4E45-A45F-C37D1701A03F"/>
          <p:cNvPicPr>
            <a:picLocks noChangeAspect="1"/>
          </p:cNvPicPr>
          <p:nvPr/>
        </p:nvPicPr>
        <p:blipFill>
          <a:blip r:embed="rId21" cstate="print">
            <a:extLst>
              <a:ext uri="{C8132DBE-B094-4526-0D0D-24E8FAE6AED2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301" name="96005B05-E16A-4A0A-B4F5-E87963EA5F33"/>
          <p:cNvPicPr>
            <a:picLocks noChangeAspect="1"/>
          </p:cNvPicPr>
          <p:nvPr/>
        </p:nvPicPr>
        <p:blipFill>
          <a:blip r:embed="rId22" cstate="print">
            <a:extLst>
              <a:ext uri="{ACD06C65-240A-445E-9BF6-991B958599DB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302" name="TextBox2302"/>
          <p:cNvSpPr txBox="1"/>
          <p:nvPr/>
        </p:nvSpPr>
        <p:spPr>
          <a:xfrm>
            <a:off x="124945" y="347772"/>
            <a:ext cx="3822700" cy="444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Baseline</a:t>
            </a:r>
            <a:r>
              <a:rPr lang="en-US" altLang="zh-CN" sz="140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  <a:r>
              <a:rPr lang="en-US" altLang="zh-CN" sz="140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140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2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Full</a:t>
            </a:r>
            <a:r>
              <a:rPr lang="en-US" altLang="zh-CN" sz="140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</a:p>
          <a:p>
            <a:pPr marL="436441" marR="0" indent="0" eaLnBrk="0">
              <a:lnSpc>
                <a:spcPct val="92000"/>
              </a:lnSpc>
              <a:spcBef>
                <a:spcPts val="962"/>
              </a:spcBef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Table: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</a:t>
            </a:r>
            <a:r>
              <a:rPr lang="en-US" altLang="zh-CN" sz="9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9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9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9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Account,</a:t>
            </a:r>
            <a:r>
              <a:rPr lang="en-US" altLang="zh-CN" sz="9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Investment,</a:t>
            </a:r>
            <a:r>
              <a:rPr lang="en-US" altLang="zh-CN" sz="9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9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</a:p>
        </p:txBody>
      </p:sp>
      <p:pic>
        <p:nvPicPr>
          <p:cNvPr id="2303" name="A562AD25-D670-428E-A734-980946FFF076"/>
          <p:cNvPicPr>
            <a:picLocks noChangeAspect="1"/>
          </p:cNvPicPr>
          <p:nvPr/>
        </p:nvPicPr>
        <p:blipFill>
          <a:blip r:embed="rId23" cstate="print">
            <a:extLst>
              <a:ext uri="{DB870ED8-5A33-4F38-08D9-F9EE9D2668EF}"/>
            </a:extLst>
          </a:blip>
          <a:stretch>
            <a:fillRect/>
          </a:stretch>
        </p:blipFill>
        <p:spPr>
          <a:xfrm>
            <a:off x="1077047" y="922350"/>
            <a:ext cx="2419350" cy="28575"/>
          </a:xfrm>
          <a:prstGeom prst="rect">
            <a:avLst/>
          </a:prstGeom>
        </p:spPr>
      </p:pic>
      <p:sp>
        <p:nvSpPr>
          <p:cNvPr id="2304" name="TextBox2304"/>
          <p:cNvSpPr txBox="1"/>
          <p:nvPr/>
        </p:nvSpPr>
        <p:spPr>
          <a:xfrm>
            <a:off x="2385357" y="972423"/>
            <a:ext cx="736600" cy="63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Dependent</a:t>
            </a:r>
            <a:r>
              <a:rPr lang="en-US" altLang="zh-CN" sz="400" kern="0" spc="-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  <a:r>
              <a:rPr lang="en-US" altLang="zh-CN" sz="4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pic>
        <p:nvPicPr>
          <p:cNvPr id="2305" name="902077BF-C3D2-4F61-B45D-8FEAF7186A1E"/>
          <p:cNvPicPr>
            <a:picLocks noChangeAspect="1"/>
          </p:cNvPicPr>
          <p:nvPr/>
        </p:nvPicPr>
        <p:blipFill>
          <a:blip r:embed="rId24" cstate="print">
            <a:extLst>
              <a:ext uri="{683B1DEC-6E8E-476C-954A-C8CEC3185B0B}"/>
            </a:extLst>
          </a:blip>
          <a:stretch>
            <a:fillRect/>
          </a:stretch>
        </p:blipFill>
        <p:spPr>
          <a:xfrm>
            <a:off x="1969655" y="1046175"/>
            <a:ext cx="1524000" cy="9525"/>
          </a:xfrm>
          <a:prstGeom prst="rect">
            <a:avLst/>
          </a:prstGeom>
        </p:spPr>
      </p:pic>
      <p:sp>
        <p:nvSpPr>
          <p:cNvPr id="2306" name="TextBox2306"/>
          <p:cNvSpPr txBox="1"/>
          <p:nvPr/>
        </p:nvSpPr>
        <p:spPr>
          <a:xfrm>
            <a:off x="2011400" y="1073967"/>
            <a:ext cx="3937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2569" marR="0" indent="-162569" eaLnBrk="0">
              <a:lnSpc>
                <a:spcPct val="10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40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</a:p>
        </p:txBody>
      </p:sp>
      <p:sp>
        <p:nvSpPr>
          <p:cNvPr id="2307" name="TextBox2307"/>
          <p:cNvSpPr txBox="1"/>
          <p:nvPr/>
        </p:nvSpPr>
        <p:spPr>
          <a:xfrm>
            <a:off x="2483210" y="1073967"/>
            <a:ext cx="3175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20981" marR="0" indent="-120981" eaLnBrk="0">
              <a:lnSpc>
                <a:spcPct val="10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400" kern="0" spc="-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</a:p>
        </p:txBody>
      </p:sp>
      <p:sp>
        <p:nvSpPr>
          <p:cNvPr id="2308" name="TextBox2308"/>
          <p:cNvSpPr txBox="1"/>
          <p:nvPr/>
        </p:nvSpPr>
        <p:spPr>
          <a:xfrm>
            <a:off x="2872957" y="1073967"/>
            <a:ext cx="2667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3460" marR="0" indent="-93460" eaLnBrk="0">
              <a:lnSpc>
                <a:spcPct val="10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</a:t>
            </a:r>
          </a:p>
        </p:txBody>
      </p:sp>
      <p:sp>
        <p:nvSpPr>
          <p:cNvPr id="2309" name="TextBox2309"/>
          <p:cNvSpPr txBox="1"/>
          <p:nvPr/>
        </p:nvSpPr>
        <p:spPr>
          <a:xfrm>
            <a:off x="3237016" y="1073967"/>
            <a:ext cx="1778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5597" marR="0" indent="-55597" eaLnBrk="0">
              <a:lnSpc>
                <a:spcPct val="106000"/>
              </a:lnSpc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</a:t>
            </a:r>
          </a:p>
        </p:txBody>
      </p:sp>
      <p:pic>
        <p:nvPicPr>
          <p:cNvPr id="2310" name="09F5C4B3-07FB-4624-1F77-4E471ADCA387"/>
          <p:cNvPicPr>
            <a:picLocks noChangeAspect="1"/>
          </p:cNvPicPr>
          <p:nvPr/>
        </p:nvPicPr>
        <p:blipFill>
          <a:blip r:embed="rId25" cstate="print">
            <a:extLst>
              <a:ext uri="{EEF2A354-58F6-4079-DC0F-DD14B5FDC017}"/>
            </a:extLst>
          </a:blip>
          <a:stretch>
            <a:fillRect/>
          </a:stretch>
        </p:blipFill>
        <p:spPr>
          <a:xfrm>
            <a:off x="1078064" y="1208100"/>
            <a:ext cx="2409825" cy="19050"/>
          </a:xfrm>
          <a:prstGeom prst="rect">
            <a:avLst/>
          </a:prstGeom>
        </p:spPr>
      </p:pic>
      <p:sp>
        <p:nvSpPr>
          <p:cNvPr id="2311" name="TextBox2311"/>
          <p:cNvSpPr txBox="1"/>
          <p:nvPr/>
        </p:nvSpPr>
        <p:spPr>
          <a:xfrm>
            <a:off x="1117600" y="1312784"/>
            <a:ext cx="736600" cy="1079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91" marR="0" indent="0" eaLnBrk="0">
              <a:lnSpc>
                <a:spcPct val="106000"/>
              </a:lnSpc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4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400" kern="0" spc="15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</a:t>
            </a:r>
            <a:r>
              <a:rPr lang="en-US" altLang="zh-CN" sz="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4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  <a:p>
            <a:pPr marL="2891" marR="0" indent="0" eaLnBrk="0">
              <a:lnSpc>
                <a:spcPct val="96000"/>
              </a:lnSpc>
              <a:spcBef>
                <a:spcPts val="630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4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4670" marR="0" indent="0" eaLnBrk="0">
              <a:lnSpc>
                <a:spcPct val="95000"/>
              </a:lnSpc>
              <a:spcBef>
                <a:spcPts val="629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400" kern="0" spc="-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4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  <a:p>
            <a:pPr marL="0" marR="0" indent="0" eaLnBrk="0">
              <a:lnSpc>
                <a:spcPct val="96000"/>
              </a:lnSpc>
              <a:spcBef>
                <a:spcPts val="632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40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4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</a:p>
          <a:p>
            <a:pPr marL="0" marR="0" indent="0" eaLnBrk="0">
              <a:lnSpc>
                <a:spcPct val="96000"/>
              </a:lnSpc>
              <a:spcBef>
                <a:spcPts val="630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VIX</a:t>
            </a:r>
          </a:p>
          <a:p>
            <a:pPr marL="4615" marR="0" indent="0" eaLnBrk="0">
              <a:lnSpc>
                <a:spcPct val="95000"/>
              </a:lnSpc>
              <a:spcBef>
                <a:spcPts val="629"/>
              </a:spcBef>
            </a:pPr>
            <a:r>
              <a:rPr lang="en-US" altLang="zh-CN" sz="40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40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</a:p>
          <a:p>
            <a:pPr marL="4504" marR="0" indent="0" eaLnBrk="0">
              <a:lnSpc>
                <a:spcPct val="96000"/>
              </a:lnSpc>
              <a:spcBef>
                <a:spcPts val="632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Lagged</a:t>
            </a:r>
            <a:r>
              <a:rPr lang="en-US" altLang="zh-CN" sz="40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Dependent</a:t>
            </a:r>
            <a:r>
              <a:rPr lang="en-US" altLang="zh-CN" sz="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</a:p>
          <a:p>
            <a:pPr marL="2891" marR="0" indent="0" eaLnBrk="0">
              <a:lnSpc>
                <a:spcPct val="96000"/>
              </a:lnSpc>
              <a:spcBef>
                <a:spcPts val="630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Constant</a:t>
            </a:r>
          </a:p>
        </p:txBody>
      </p:sp>
      <p:sp>
        <p:nvSpPr>
          <p:cNvPr id="2312" name="TextBox2312"/>
          <p:cNvSpPr txBox="1"/>
          <p:nvPr/>
        </p:nvSpPr>
        <p:spPr>
          <a:xfrm>
            <a:off x="2504341" y="1312784"/>
            <a:ext cx="266700" cy="1155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5209" marR="23685" indent="-27021" eaLnBrk="0">
              <a:lnSpc>
                <a:spcPct val="10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1.463***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[0.390]</a:t>
            </a:r>
          </a:p>
          <a:p>
            <a:pPr marL="68387" marR="66162" indent="0" algn="ctr" eaLnBrk="0">
              <a:lnSpc>
                <a:spcPct val="96000"/>
              </a:lnSpc>
              <a:spcBef>
                <a:spcPts val="630"/>
              </a:spcBef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0.040</a:t>
            </a:r>
          </a:p>
          <a:p>
            <a:pPr marL="55814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[0.071]</a:t>
            </a:r>
          </a:p>
          <a:p>
            <a:pPr marL="0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-26.355***</a:t>
            </a:r>
          </a:p>
          <a:p>
            <a:pPr marL="55814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[9.256]</a:t>
            </a:r>
          </a:p>
          <a:p>
            <a:pPr marL="57378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-0.108</a:t>
            </a:r>
          </a:p>
          <a:p>
            <a:pPr marL="55814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[0.277]</a:t>
            </a:r>
          </a:p>
          <a:p>
            <a:pPr marL="57767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-0.014</a:t>
            </a:r>
          </a:p>
          <a:p>
            <a:pPr marL="55814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[0.018]</a:t>
            </a:r>
          </a:p>
          <a:p>
            <a:pPr marL="43145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-0.210*</a:t>
            </a:r>
          </a:p>
          <a:p>
            <a:pPr marL="55814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[0.111]</a:t>
            </a:r>
          </a:p>
          <a:p>
            <a:pPr marL="25186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0.156***</a:t>
            </a:r>
          </a:p>
          <a:p>
            <a:pPr marL="55814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[0.041]</a:t>
            </a:r>
          </a:p>
          <a:p>
            <a:pPr marL="57545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-0.134</a:t>
            </a:r>
          </a:p>
          <a:p>
            <a:pPr marL="55814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[1.472]</a:t>
            </a:r>
          </a:p>
        </p:txBody>
      </p:sp>
      <p:sp>
        <p:nvSpPr>
          <p:cNvPr id="2313" name="TextBox2313"/>
          <p:cNvSpPr txBox="1"/>
          <p:nvPr/>
        </p:nvSpPr>
        <p:spPr>
          <a:xfrm>
            <a:off x="2088686" y="1312784"/>
            <a:ext cx="241300" cy="1155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0809" marR="9452" indent="-29634" eaLnBrk="0">
              <a:lnSpc>
                <a:spcPct val="10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0.757***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[0.248]</a:t>
            </a:r>
          </a:p>
          <a:p>
            <a:pPr marL="53931" marR="52096" indent="0" algn="ctr" eaLnBrk="0">
              <a:lnSpc>
                <a:spcPct val="96000"/>
              </a:lnSpc>
              <a:spcBef>
                <a:spcPts val="630"/>
              </a:spcBef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0.010</a:t>
            </a:r>
          </a:p>
          <a:p>
            <a:pPr marL="41414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[0.055]</a:t>
            </a:r>
          </a:p>
          <a:p>
            <a:pPr marL="0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-12.894**</a:t>
            </a:r>
          </a:p>
          <a:p>
            <a:pPr marL="41414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[5.603]</a:t>
            </a:r>
          </a:p>
          <a:p>
            <a:pPr marL="54097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0.015</a:t>
            </a:r>
          </a:p>
          <a:p>
            <a:pPr marL="41414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[0.212]</a:t>
            </a:r>
          </a:p>
          <a:p>
            <a:pPr marL="54487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0.011</a:t>
            </a:r>
          </a:p>
          <a:p>
            <a:pPr marL="41414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[0.012]</a:t>
            </a:r>
          </a:p>
          <a:p>
            <a:pPr marL="28800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-0.128*</a:t>
            </a:r>
          </a:p>
          <a:p>
            <a:pPr marL="41414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[0.067]</a:t>
            </a:r>
          </a:p>
          <a:p>
            <a:pPr marL="10897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0.410***</a:t>
            </a:r>
          </a:p>
          <a:p>
            <a:pPr marL="41414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[0.045]</a:t>
            </a:r>
          </a:p>
          <a:p>
            <a:pPr marL="43144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-0.178</a:t>
            </a:r>
          </a:p>
          <a:p>
            <a:pPr marL="41414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[1.040]</a:t>
            </a:r>
          </a:p>
        </p:txBody>
      </p:sp>
      <p:sp>
        <p:nvSpPr>
          <p:cNvPr id="2314" name="TextBox2314"/>
          <p:cNvSpPr txBox="1"/>
          <p:nvPr/>
        </p:nvSpPr>
        <p:spPr>
          <a:xfrm>
            <a:off x="2880633" y="1312784"/>
            <a:ext cx="241300" cy="1155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0976" marR="5338" indent="-40976" eaLnBrk="0">
              <a:lnSpc>
                <a:spcPct val="10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-0.820***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[0.293]</a:t>
            </a:r>
          </a:p>
          <a:p>
            <a:pPr marL="54209" marR="57155" indent="0" algn="ctr" eaLnBrk="0">
              <a:lnSpc>
                <a:spcPct val="96000"/>
              </a:lnSpc>
              <a:spcBef>
                <a:spcPts val="630"/>
              </a:spcBef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0.026</a:t>
            </a:r>
          </a:p>
          <a:p>
            <a:pPr marL="41581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[0.069]</a:t>
            </a:r>
          </a:p>
          <a:p>
            <a:pPr marL="13733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17.143**</a:t>
            </a:r>
          </a:p>
          <a:p>
            <a:pPr marL="41581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[6.415]</a:t>
            </a:r>
          </a:p>
          <a:p>
            <a:pPr marL="43145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-0.183</a:t>
            </a:r>
          </a:p>
          <a:p>
            <a:pPr marL="41581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[0.486]</a:t>
            </a:r>
          </a:p>
          <a:p>
            <a:pPr marL="43534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-0.018</a:t>
            </a:r>
          </a:p>
          <a:p>
            <a:pPr marL="41581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[0.022]</a:t>
            </a:r>
          </a:p>
          <a:p>
            <a:pPr marL="11565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0.357***</a:t>
            </a:r>
          </a:p>
          <a:p>
            <a:pPr marL="41581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[0.079]</a:t>
            </a:r>
          </a:p>
          <a:p>
            <a:pPr marL="10897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0.272***</a:t>
            </a:r>
          </a:p>
          <a:p>
            <a:pPr marL="41581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[0.079]</a:t>
            </a:r>
          </a:p>
          <a:p>
            <a:pPr marL="223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16.596***</a:t>
            </a:r>
          </a:p>
          <a:p>
            <a:pPr marL="41581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[2.345]</a:t>
            </a:r>
          </a:p>
        </p:txBody>
      </p:sp>
      <p:sp>
        <p:nvSpPr>
          <p:cNvPr id="2315" name="TextBox2315"/>
          <p:cNvSpPr txBox="1"/>
          <p:nvPr/>
        </p:nvSpPr>
        <p:spPr>
          <a:xfrm>
            <a:off x="3206718" y="1312784"/>
            <a:ext cx="241300" cy="1155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0920" marR="40642" indent="0" eaLnBrk="0">
              <a:lnSpc>
                <a:spcPct val="106000"/>
              </a:lnSpc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0.086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[0.357]</a:t>
            </a:r>
          </a:p>
          <a:p>
            <a:pPr marL="54264" marR="56933" indent="0" algn="ctr" eaLnBrk="0">
              <a:lnSpc>
                <a:spcPct val="96000"/>
              </a:lnSpc>
              <a:spcBef>
                <a:spcPts val="630"/>
              </a:spcBef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0.087</a:t>
            </a:r>
          </a:p>
          <a:p>
            <a:pPr marL="41526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[0.056]</a:t>
            </a:r>
          </a:p>
          <a:p>
            <a:pPr marL="53763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2.584</a:t>
            </a:r>
          </a:p>
          <a:p>
            <a:pPr marL="41526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[8.178]</a:t>
            </a:r>
          </a:p>
          <a:p>
            <a:pPr marL="43145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-0.173</a:t>
            </a:r>
          </a:p>
          <a:p>
            <a:pPr marL="41526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[0.307]</a:t>
            </a:r>
          </a:p>
          <a:p>
            <a:pPr marL="43534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-0.008</a:t>
            </a:r>
          </a:p>
          <a:p>
            <a:pPr marL="41526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[0.017]</a:t>
            </a:r>
          </a:p>
          <a:p>
            <a:pPr marL="11398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0.299***</a:t>
            </a:r>
          </a:p>
          <a:p>
            <a:pPr marL="41526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[0.089]</a:t>
            </a:r>
          </a:p>
          <a:p>
            <a:pPr marL="25019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0.145**</a:t>
            </a:r>
          </a:p>
          <a:p>
            <a:pPr marL="41526" marR="0" indent="0" eaLnBrk="0">
              <a:lnSpc>
                <a:spcPct val="96000"/>
              </a:lnSpc>
              <a:spcBef>
                <a:spcPts val="97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[0.055]</a:t>
            </a:r>
          </a:p>
          <a:p>
            <a:pPr marL="0" marR="0" indent="0" eaLnBrk="0">
              <a:lnSpc>
                <a:spcPct val="96000"/>
              </a:lnSpc>
              <a:spcBef>
                <a:spcPts val="95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18.566***</a:t>
            </a:r>
          </a:p>
          <a:p>
            <a:pPr marL="41526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[1.805]</a:t>
            </a:r>
          </a:p>
        </p:txBody>
      </p:sp>
      <p:pic>
        <p:nvPicPr>
          <p:cNvPr id="2316" name="D26ED1D7-2E76-4B86-7834-7DEFABA04CD1"/>
          <p:cNvPicPr>
            <a:picLocks noChangeAspect="1"/>
          </p:cNvPicPr>
          <p:nvPr/>
        </p:nvPicPr>
        <p:blipFill>
          <a:blip r:embed="rId26" cstate="print">
            <a:extLst>
              <a:ext uri="{2FFD3644-FF77-499F-8F27-F2C2F25B8CB8}"/>
            </a:extLst>
          </a:blip>
          <a:stretch>
            <a:fillRect/>
          </a:stretch>
        </p:blipFill>
        <p:spPr>
          <a:xfrm>
            <a:off x="1078064" y="2465401"/>
            <a:ext cx="2409825" cy="19050"/>
          </a:xfrm>
          <a:prstGeom prst="rect">
            <a:avLst/>
          </a:prstGeom>
        </p:spPr>
      </p:pic>
      <p:sp>
        <p:nvSpPr>
          <p:cNvPr id="2317" name="TextBox2317"/>
          <p:cNvSpPr txBox="1"/>
          <p:nvPr/>
        </p:nvSpPr>
        <p:spPr>
          <a:xfrm>
            <a:off x="1119991" y="2570896"/>
            <a:ext cx="685800" cy="330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00" marR="0" indent="0" eaLnBrk="0">
              <a:lnSpc>
                <a:spcPct val="96000"/>
              </a:lnSpc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40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</a:t>
            </a:r>
          </a:p>
          <a:p>
            <a:pPr marL="0" marR="0" indent="0" eaLnBrk="0">
              <a:lnSpc>
                <a:spcPct val="106000"/>
              </a:lnSpc>
              <a:spcBef>
                <a:spcPts val="93"/>
              </a:spcBef>
            </a:pP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Country-specific</a:t>
            </a:r>
            <a:r>
              <a:rPr lang="en-US" altLang="zh-CN" sz="4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Time</a:t>
            </a:r>
            <a:r>
              <a:rPr lang="en-US" altLang="zh-CN" sz="40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Trend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</a:p>
          <a:p>
            <a:pPr marL="2224" marR="0" indent="0" eaLnBrk="0">
              <a:lnSpc>
                <a:spcPct val="95000"/>
              </a:lnSpc>
              <a:spcBef>
                <a:spcPts val="93"/>
              </a:spcBef>
            </a:pPr>
            <a:r>
              <a:rPr lang="en-US" altLang="zh-CN" sz="40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  <a:p>
            <a:pPr marL="2224" marR="0" indent="0" eaLnBrk="0">
              <a:lnSpc>
                <a:spcPct val="96000"/>
              </a:lnSpc>
              <a:spcBef>
                <a:spcPts val="96"/>
              </a:spcBef>
            </a:pPr>
            <a:r>
              <a:rPr lang="en-US" altLang="zh-CN" sz="40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40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(within)</a:t>
            </a:r>
          </a:p>
        </p:txBody>
      </p:sp>
      <p:sp>
        <p:nvSpPr>
          <p:cNvPr id="2318" name="TextBox2318"/>
          <p:cNvSpPr txBox="1"/>
          <p:nvPr/>
        </p:nvSpPr>
        <p:spPr>
          <a:xfrm>
            <a:off x="2142673" y="2570896"/>
            <a:ext cx="139700" cy="330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6000"/>
              </a:lnSpc>
            </a:pPr>
            <a:r>
              <a:rPr lang="en-US" altLang="zh-CN" sz="442" kern="0" spc="55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442" kern="0" spc="51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2,756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0.776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0.233</a:t>
            </a:r>
          </a:p>
        </p:txBody>
      </p:sp>
      <p:sp>
        <p:nvSpPr>
          <p:cNvPr id="2319" name="TextBox2319"/>
          <p:cNvSpPr txBox="1"/>
          <p:nvPr/>
        </p:nvSpPr>
        <p:spPr>
          <a:xfrm>
            <a:off x="3260982" y="2570896"/>
            <a:ext cx="139700" cy="330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6000"/>
              </a:lnSpc>
            </a:pPr>
            <a:r>
              <a:rPr lang="en-US" altLang="zh-CN" sz="442" kern="0" spc="59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442" kern="0" spc="55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2,561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0.786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0.056</a:t>
            </a:r>
          </a:p>
        </p:txBody>
      </p:sp>
      <p:sp>
        <p:nvSpPr>
          <p:cNvPr id="2320" name="TextBox2320"/>
          <p:cNvSpPr txBox="1"/>
          <p:nvPr/>
        </p:nvSpPr>
        <p:spPr>
          <a:xfrm>
            <a:off x="2572783" y="2570896"/>
            <a:ext cx="139700" cy="330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6000"/>
              </a:lnSpc>
            </a:pPr>
            <a:r>
              <a:rPr lang="en-US" altLang="zh-CN" sz="442" kern="0" spc="56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442" kern="0" spc="53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2,753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0.526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0.082</a:t>
            </a:r>
          </a:p>
        </p:txBody>
      </p:sp>
      <p:sp>
        <p:nvSpPr>
          <p:cNvPr id="2321" name="TextBox2321"/>
          <p:cNvSpPr txBox="1"/>
          <p:nvPr/>
        </p:nvSpPr>
        <p:spPr>
          <a:xfrm>
            <a:off x="2934896" y="2570896"/>
            <a:ext cx="139700" cy="330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6000"/>
              </a:lnSpc>
            </a:pPr>
            <a:r>
              <a:rPr lang="en-US" altLang="zh-CN" sz="442" kern="0" spc="58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442" kern="0" spc="54" noProof="0" dirty="0" smtClean="0"/>
              <a:t> </a:t>
            </a:r>
            <a:r>
              <a:rPr lang="en-US" altLang="zh-CN" sz="4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2,581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0.650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0.128</a:t>
            </a:r>
          </a:p>
        </p:txBody>
      </p:sp>
      <p:pic>
        <p:nvPicPr>
          <p:cNvPr id="2322" name="23C3AD58-E30A-40D6-E161-34684957E9E9"/>
          <p:cNvPicPr>
            <a:picLocks noChangeAspect="1"/>
          </p:cNvPicPr>
          <p:nvPr/>
        </p:nvPicPr>
        <p:blipFill>
          <a:blip r:embed="rId27" cstate="print">
            <a:extLst>
              <a:ext uri="{DFE2D017-C9C1-46B9-18C2-E778B84F4983}"/>
            </a:extLst>
          </a:blip>
          <a:stretch>
            <a:fillRect/>
          </a:stretch>
        </p:blipFill>
        <p:spPr>
          <a:xfrm>
            <a:off x="1078064" y="2913075"/>
            <a:ext cx="2409825" cy="28575"/>
          </a:xfrm>
          <a:prstGeom prst="rect">
            <a:avLst/>
          </a:prstGeom>
        </p:spPr>
      </p:pic>
      <p:sp>
        <p:nvSpPr>
          <p:cNvPr id="2323" name="TextBox2323"/>
          <p:cNvSpPr txBox="1"/>
          <p:nvPr/>
        </p:nvSpPr>
        <p:spPr>
          <a:xfrm>
            <a:off x="1120492" y="2961353"/>
            <a:ext cx="8128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6000"/>
              </a:lnSpc>
            </a:pPr>
            <a:r>
              <a:rPr lang="en-US" altLang="zh-CN" sz="4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</a:t>
            </a:r>
            <a:r>
              <a:rPr lang="en-US" altLang="zh-CN" sz="4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40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  <a:r>
              <a:rPr lang="en-US" altLang="zh-CN" sz="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p&lt;0.01,</a:t>
            </a:r>
            <a:r>
              <a:rPr lang="en-US" altLang="zh-CN" sz="40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4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p&lt;0.05,</a:t>
            </a:r>
            <a:r>
              <a:rPr lang="en-US" altLang="zh-CN" sz="40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4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p&lt;0.1</a:t>
            </a:r>
          </a:p>
        </p:txBody>
      </p:sp>
      <p:pic>
        <p:nvPicPr>
          <p:cNvPr id="2324" name="E1F2CBD3-E19F-4FD0-8F27-F584CD1CAE17"/>
          <p:cNvPicPr>
            <a:picLocks noChangeAspect="1"/>
          </p:cNvPicPr>
          <p:nvPr/>
        </p:nvPicPr>
        <p:blipFill>
          <a:blip r:embed="rId28" cstate="print">
            <a:extLst>
              <a:ext uri="{B6B3AF65-76F6-418B-2078-E74F1F87670D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325" name="8A808F01-E762-4DBE-2192-0100E7C88E4C"/>
          <p:cNvPicPr>
            <a:picLocks noChangeAspect="1"/>
          </p:cNvPicPr>
          <p:nvPr/>
        </p:nvPicPr>
        <p:blipFill>
          <a:blip r:embed="rId29" cstate="print">
            <a:extLst>
              <a:ext uri="{F66C15C9-C9A4-499E-4818-1657DC8F094C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326" name="32D4007A-2F35-4463-3478-24163744E03F"/>
          <p:cNvPicPr>
            <a:picLocks noChangeAspect="1"/>
          </p:cNvPicPr>
          <p:nvPr/>
        </p:nvPicPr>
        <p:blipFill>
          <a:blip r:embed="rId29" cstate="print">
            <a:extLst>
              <a:ext uri="{CA503BCE-647D-4503-6B2C-04F2C7153A88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327" name="AE10D94C-9AE9-4044-4302-D4E6C6975CE8"/>
          <p:cNvPicPr>
            <a:picLocks noChangeAspect="1"/>
          </p:cNvPicPr>
          <p:nvPr/>
        </p:nvPicPr>
        <p:blipFill>
          <a:blip r:embed="rId28" cstate="print">
            <a:extLst>
              <a:ext uri="{658E375E-037C-4615-C74E-BABD04338629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328" name="BF6F4377-05C7-4432-0219-BDF28945EA6D"/>
          <p:cNvPicPr>
            <a:picLocks noChangeAspect="1"/>
          </p:cNvPicPr>
          <p:nvPr/>
        </p:nvPicPr>
        <p:blipFill>
          <a:blip r:embed="rId28" cstate="print">
            <a:extLst>
              <a:ext uri="{202CB935-2396-4B90-A55F-74E86E66B1EA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329" name="280CA325-71E4-4850-052A-98648C4CD0CD"/>
          <p:cNvPicPr>
            <a:picLocks noChangeAspect="1"/>
          </p:cNvPicPr>
          <p:nvPr/>
        </p:nvPicPr>
        <p:blipFill>
          <a:blip r:embed="rId29" cstate="print">
            <a:extLst>
              <a:ext uri="{4E03DF7C-DC3E-43C6-A339-20F80FFCD029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330" name="4D5EDFB6-DB6A-4285-684C-D6634CFDB943"/>
          <p:cNvPicPr>
            <a:picLocks noChangeAspect="1"/>
          </p:cNvPicPr>
          <p:nvPr/>
        </p:nvPicPr>
        <p:blipFill>
          <a:blip r:embed="rId30" cstate="print">
            <a:extLst>
              <a:ext uri="{CC1BFDDB-BFA6-4D63-3456-EA7E10CAFCF8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sp>
        <p:nvSpPr>
          <p:cNvPr id="2331" name="TextBox2331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13/20</a:t>
            </a:r>
          </a:p>
        </p:txBody>
      </p:sp>
      <p:pic>
        <p:nvPicPr>
          <p:cNvPr id="2332" name="FAB224B4-6062-4B73-FFBE-66EA5FC52E47"/>
          <p:cNvPicPr>
            <a:picLocks noChangeAspect="1"/>
          </p:cNvPicPr>
          <p:nvPr/>
        </p:nvPicPr>
        <p:blipFill>
          <a:blip r:embed="rId31" cstate="print">
            <a:extLst>
              <a:ext uri="{E92C0523-0D44-4F31-F1F3-8D527BD1FC53}"/>
            </a:extLst>
          </a:blip>
          <a:stretch>
            <a:fillRect/>
          </a:stretch>
        </p:blipFill>
        <p:spPr>
          <a:xfrm>
            <a:off x="240398" y="3189300"/>
            <a:ext cx="304800" cy="133350"/>
          </a:xfrm>
          <a:prstGeom prst="rect">
            <a:avLst/>
          </a:prstGeom>
        </p:spPr>
      </p:pic>
      <p:pic>
        <p:nvPicPr>
          <p:cNvPr id="2333" name="87A99357-8222-40B6-E4CC-0C45359552FE"/>
          <p:cNvPicPr>
            <a:picLocks noChangeAspect="1"/>
          </p:cNvPicPr>
          <p:nvPr/>
        </p:nvPicPr>
        <p:blipFill>
          <a:blip r:embed="rId28" cstate="print">
            <a:extLst>
              <a:ext uri="{7B1F0CA2-7FD5-4D20-C01B-915F1F94B15D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334" name="BCEB803A-0F7B-4C18-9383-68889D9E4810"/>
          <p:cNvPicPr>
            <a:picLocks noChangeAspect="1"/>
          </p:cNvPicPr>
          <p:nvPr/>
        </p:nvPicPr>
        <p:blipFill>
          <a:blip r:embed="rId28" cstate="print">
            <a:extLst>
              <a:ext uri="{AD1BE3F3-D180-412B-6C75-22A34A5BB702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335" name="BBA0D661-D8F2-429E-83F4-4F76E8EEF1CF"/>
          <p:cNvPicPr>
            <a:picLocks noChangeAspect="1"/>
          </p:cNvPicPr>
          <p:nvPr/>
        </p:nvPicPr>
        <p:blipFill>
          <a:blip r:embed="rId29" cstate="print">
            <a:extLst>
              <a:ext uri="{FB312A80-B8E6-49AB-A4BA-0C06587EEFD5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336" name="9AD7E493-27BF-473B-3E20-702FFC1B17A4"/>
          <p:cNvPicPr>
            <a:picLocks noChangeAspect="1"/>
          </p:cNvPicPr>
          <p:nvPr/>
        </p:nvPicPr>
        <p:blipFill>
          <a:blip r:embed="rId29" cstate="print">
            <a:extLst>
              <a:ext uri="{9F9B9CFF-C316-46FF-DB08-395E5C391EFB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337" name="9C48D2BB-EEBC-4823-F811-8B6D01B9E1AC"/>
          <p:cNvPicPr>
            <a:picLocks noChangeAspect="1"/>
          </p:cNvPicPr>
          <p:nvPr/>
        </p:nvPicPr>
        <p:blipFill>
          <a:blip r:embed="rId28" cstate="print">
            <a:extLst>
              <a:ext uri="{F0191AE2-69A4-45E7-E45E-DAE19812C20A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338" name="A9516FF4-6E71-4122-6963-34E21FD31E24"/>
          <p:cNvPicPr>
            <a:picLocks noChangeAspect="1"/>
          </p:cNvPicPr>
          <p:nvPr/>
        </p:nvPicPr>
        <p:blipFill>
          <a:blip r:embed="rId28" cstate="print">
            <a:extLst>
              <a:ext uri="{AFBAFDB5-766E-4E8D-FFD9-8A0762767D5D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339" name="972C89B5-58B1-4635-D4C0-D2D09238A783"/>
          <p:cNvPicPr>
            <a:picLocks noChangeAspect="1"/>
          </p:cNvPicPr>
          <p:nvPr/>
        </p:nvPicPr>
        <p:blipFill>
          <a:blip r:embed="rId29" cstate="print">
            <a:extLst>
              <a:ext uri="{A69C82D0-0437-48E3-A9E0-F7D19F267918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340" name="A384CD58-25C2-4ECC-AED9-562C4A47B126"/>
          <p:cNvPicPr>
            <a:picLocks noChangeAspect="1"/>
          </p:cNvPicPr>
          <p:nvPr/>
        </p:nvPicPr>
        <p:blipFill>
          <a:blip r:embed="rId28" cstate="print">
            <a:extLst>
              <a:ext uri="{E8A7A815-EB25-4BB2-00E1-95ABB58BAD42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341" name="35931B04-13F9-43B5-D5D2-1A0A1E5A97A7"/>
          <p:cNvPicPr>
            <a:picLocks noChangeAspect="1"/>
          </p:cNvPicPr>
          <p:nvPr/>
        </p:nvPicPr>
        <p:blipFill>
          <a:blip r:embed="rId28" cstate="print">
            <a:extLst>
              <a:ext uri="{FD91D52A-5F3A-4F59-2F85-08E04C07ED73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342" name="B1A38328-474C-40DF-F529-42F6CFDA5A83"/>
          <p:cNvPicPr>
            <a:picLocks noChangeAspect="1"/>
          </p:cNvPicPr>
          <p:nvPr/>
        </p:nvPicPr>
        <p:blipFill>
          <a:blip r:embed="rId29" cstate="print">
            <a:extLst>
              <a:ext uri="{9EB7F8E1-01D6-49F9-AA77-A6CCFF3FFABD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343" name="C217F40A-43E3-42D3-0F9D-806CC66C1FE3"/>
          <p:cNvPicPr>
            <a:picLocks noChangeAspect="1"/>
          </p:cNvPicPr>
          <p:nvPr/>
        </p:nvPicPr>
        <p:blipFill>
          <a:blip r:embed="rId28" cstate="print">
            <a:extLst>
              <a:ext uri="{5E3AA773-5A1F-4863-D201-269984F3AF80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344" name="2E2CAEDE-7E1F-4999-DBA6-B1F3E91B66DA"/>
          <p:cNvPicPr>
            <a:picLocks noChangeAspect="1"/>
          </p:cNvPicPr>
          <p:nvPr/>
        </p:nvPicPr>
        <p:blipFill>
          <a:blip r:embed="rId28" cstate="print">
            <a:extLst>
              <a:ext uri="{FDE33EBB-0626-4888-8F3C-716A40FB5A7C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345" name="381E39FE-A81F-4F0C-2F67-BADA8A0493E0"/>
          <p:cNvPicPr>
            <a:picLocks noChangeAspect="1"/>
          </p:cNvPicPr>
          <p:nvPr/>
        </p:nvPicPr>
        <p:blipFill>
          <a:blip r:embed="rId29" cstate="print">
            <a:extLst>
              <a:ext uri="{9DD74453-FE2C-4C86-3428-8F4184B43C39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346" name="626AA1E6-98CE-4857-4D2C-182928FFD054"/>
          <p:cNvPicPr>
            <a:picLocks noChangeAspect="1"/>
          </p:cNvPicPr>
          <p:nvPr/>
        </p:nvPicPr>
        <p:blipFill>
          <a:blip r:embed="rId29" cstate="print">
            <a:extLst>
              <a:ext uri="{5994B37A-ACF1-4CBD-37B3-3BAB147A7969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347" name="C0A43F83-EE43-4C07-3FC3-66A324FD26CF"/>
          <p:cNvPicPr>
            <a:picLocks noChangeAspect="1"/>
          </p:cNvPicPr>
          <p:nvPr/>
        </p:nvPicPr>
        <p:blipFill>
          <a:blip r:embed="rId32" cstate="print">
            <a:extLst>
              <a:ext uri="{7A946FD2-BFB7-40A1-190B-95FCBF01A761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10BCF4FB-0D1F-48DC-67BE-228185647D01}"/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8" name="8B3C0766-64E9-4058-0127-41BBDF829399"/>
          <p:cNvPicPr>
            <a:picLocks noChangeAspect="1"/>
          </p:cNvPicPr>
          <p:nvPr/>
        </p:nvPicPr>
        <p:blipFill>
          <a:blip r:embed="rId2" cstate="print">
            <a:extLst>
              <a:ext uri="{7C459ACE-A3E3-4F3C-711A-2BAF71F9DC86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349" name="46E5786C-4BC3-4EB1-BBC5-C128E0BF96AE"/>
          <p:cNvPicPr>
            <a:picLocks noChangeAspect="1"/>
          </p:cNvPicPr>
          <p:nvPr/>
        </p:nvPicPr>
        <p:blipFill>
          <a:blip r:embed="rId3" cstate="print">
            <a:extLst>
              <a:ext uri="{36DA42F6-D05C-4C66-41EF-BE4540BFC818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350" name="EE5E1F20-01EB-4733-648D-7D1292FC531C"/>
          <p:cNvPicPr>
            <a:picLocks noChangeAspect="1"/>
          </p:cNvPicPr>
          <p:nvPr/>
        </p:nvPicPr>
        <p:blipFill>
          <a:blip r:embed="rId4" cstate="print">
            <a:extLst>
              <a:ext uri="{9CFF9002-8A19-4A1B-0C88-3EB2182B78E9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351" name="75B446C9-BE2E-4923-804B-36955526FF52"/>
          <p:cNvPicPr>
            <a:picLocks noChangeAspect="1"/>
          </p:cNvPicPr>
          <p:nvPr/>
        </p:nvPicPr>
        <p:blipFill>
          <a:blip r:embed="rId5" cstate="print">
            <a:extLst>
              <a:ext uri="{4124F6A7-37FA-4EBB-7260-D04819F44E52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352" name="67F4A36D-B854-4267-22DD-41F3670B2A17"/>
          <p:cNvPicPr>
            <a:picLocks noChangeAspect="1"/>
          </p:cNvPicPr>
          <p:nvPr/>
        </p:nvPicPr>
        <p:blipFill>
          <a:blip r:embed="rId6" cstate="print">
            <a:extLst>
              <a:ext uri="{407608F7-EEB8-44D2-ED14-687C1D26E517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353" name="561C4BE9-1F5E-49E8-3704-35D4FD29A229"/>
          <p:cNvPicPr>
            <a:picLocks noChangeAspect="1"/>
          </p:cNvPicPr>
          <p:nvPr/>
        </p:nvPicPr>
        <p:blipFill>
          <a:blip r:embed="rId7" cstate="print">
            <a:extLst>
              <a:ext uri="{90C1464D-9987-473C-9314-835AD86EED5E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354" name="4A8BB742-90B5-49A2-1FDA-01A463B8A353"/>
          <p:cNvPicPr>
            <a:picLocks noChangeAspect="1"/>
          </p:cNvPicPr>
          <p:nvPr/>
        </p:nvPicPr>
        <p:blipFill>
          <a:blip r:embed="rId8" cstate="print">
            <a:extLst>
              <a:ext uri="{13CF6CC1-875F-4DBC-C6FF-02BCB88E87B2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355" name="5EFD9C26-68F0-4322-3D19-BDE3AB7E62FA"/>
          <p:cNvPicPr>
            <a:picLocks noChangeAspect="1"/>
          </p:cNvPicPr>
          <p:nvPr/>
        </p:nvPicPr>
        <p:blipFill>
          <a:blip r:embed="rId9" cstate="print">
            <a:extLst>
              <a:ext uri="{C6247973-F8BF-4E4E-6A92-E6F50EB304FC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356" name="969BB375-FB63-4896-2E6C-E81FB030211B"/>
          <p:cNvPicPr>
            <a:picLocks noChangeAspect="1"/>
          </p:cNvPicPr>
          <p:nvPr/>
        </p:nvPicPr>
        <p:blipFill>
          <a:blip r:embed="rId10" cstate="print">
            <a:extLst>
              <a:ext uri="{56E63263-E32B-4E9F-B997-6F65456A703B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357" name="A4B8B07A-9B4B-42AF-74E4-D3177D9AA570"/>
          <p:cNvPicPr>
            <a:picLocks noChangeAspect="1"/>
          </p:cNvPicPr>
          <p:nvPr/>
        </p:nvPicPr>
        <p:blipFill>
          <a:blip r:embed="rId11" cstate="print">
            <a:extLst>
              <a:ext uri="{F94BD23E-4E1B-4EEE-CF9D-2BD710225A93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358" name="99BCEE19-F4EA-4ED2-93C4-267A7104ADF8"/>
          <p:cNvPicPr>
            <a:picLocks noChangeAspect="1"/>
          </p:cNvPicPr>
          <p:nvPr/>
        </p:nvPicPr>
        <p:blipFill>
          <a:blip r:embed="rId12" cstate="print">
            <a:extLst>
              <a:ext uri="{3C62492A-3F6A-4838-99AC-A5477869DA65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359" name="5FEF8F27-B9D5-40EA-1F40-F91A3B12AAB4"/>
          <p:cNvPicPr>
            <a:picLocks noChangeAspect="1"/>
          </p:cNvPicPr>
          <p:nvPr/>
        </p:nvPicPr>
        <p:blipFill>
          <a:blip r:embed="rId13" cstate="print">
            <a:extLst>
              <a:ext uri="{3F85D533-6658-4206-F7E6-70ED32E3D7E8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360" name="8F7D8FD1-BE81-4B91-4D9B-66BD6B145181"/>
          <p:cNvPicPr>
            <a:picLocks noChangeAspect="1"/>
          </p:cNvPicPr>
          <p:nvPr/>
        </p:nvPicPr>
        <p:blipFill>
          <a:blip r:embed="rId14" cstate="print">
            <a:extLst>
              <a:ext uri="{5794A50F-3B6B-42B6-E304-363C264591F8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361" name="9F6F7B0F-F6D9-43DD-26FC-0258F3D8BA7F"/>
          <p:cNvPicPr>
            <a:picLocks noChangeAspect="1"/>
          </p:cNvPicPr>
          <p:nvPr/>
        </p:nvPicPr>
        <p:blipFill>
          <a:blip r:embed="rId15" cstate="print">
            <a:extLst>
              <a:ext uri="{9D406860-C128-4841-BF6A-6C4B1E5B963C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362" name="521353D8-5C69-4398-7AA6-A4B4829BCCBA"/>
          <p:cNvPicPr>
            <a:picLocks noChangeAspect="1"/>
          </p:cNvPicPr>
          <p:nvPr/>
        </p:nvPicPr>
        <p:blipFill>
          <a:blip r:embed="rId16" cstate="print">
            <a:extLst>
              <a:ext uri="{1B4BF4D4-B285-4786-507F-EF1B927A8322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363" name="B66F8B60-F969-4D45-067D-458269587FEF"/>
          <p:cNvPicPr>
            <a:picLocks noChangeAspect="1"/>
          </p:cNvPicPr>
          <p:nvPr/>
        </p:nvPicPr>
        <p:blipFill>
          <a:blip r:embed="rId17" cstate="print">
            <a:extLst>
              <a:ext uri="{40089812-94E1-403D-19C2-E3F8335A368D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364" name="FB9EA1D1-019D-44B0-167E-B1727C7B867E"/>
          <p:cNvPicPr>
            <a:picLocks noChangeAspect="1"/>
          </p:cNvPicPr>
          <p:nvPr/>
        </p:nvPicPr>
        <p:blipFill>
          <a:blip r:embed="rId18" cstate="print">
            <a:extLst>
              <a:ext uri="{016FFAAA-E388-4EF3-22FF-E4B36F41C249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365" name="C5625D90-BE40-4564-C9AD-67C8C80E90C9"/>
          <p:cNvPicPr>
            <a:picLocks noChangeAspect="1"/>
          </p:cNvPicPr>
          <p:nvPr/>
        </p:nvPicPr>
        <p:blipFill>
          <a:blip r:embed="rId19" cstate="print">
            <a:extLst>
              <a:ext uri="{9DEE6598-36D0-41C0-DBD6-CF241C0FD6BA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366" name="DF48E8E0-021C-4987-3EA9-332845DC58A0"/>
          <p:cNvPicPr>
            <a:picLocks noChangeAspect="1"/>
          </p:cNvPicPr>
          <p:nvPr/>
        </p:nvPicPr>
        <p:blipFill>
          <a:blip r:embed="rId20" cstate="print">
            <a:extLst>
              <a:ext uri="{607F7E46-AE7E-4E55-5A9F-F759D3BE4CEA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367" name="1A903279-B46F-455D-9D67-97501F866E1D"/>
          <p:cNvPicPr>
            <a:picLocks noChangeAspect="1"/>
          </p:cNvPicPr>
          <p:nvPr/>
        </p:nvPicPr>
        <p:blipFill>
          <a:blip r:embed="rId21" cstate="print">
            <a:extLst>
              <a:ext uri="{E1E6B190-4690-4D03-C1FA-C1FBD240A574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368" name="C045802D-A2CF-4E58-45B2-60B9F104FBFF"/>
          <p:cNvPicPr>
            <a:picLocks noChangeAspect="1"/>
          </p:cNvPicPr>
          <p:nvPr/>
        </p:nvPicPr>
        <p:blipFill>
          <a:blip r:embed="rId22" cstate="print">
            <a:extLst>
              <a:ext uri="{6865A6C6-1324-4468-8BF9-91DAD3FFC4DF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369" name="TextBox2369"/>
          <p:cNvSpPr txBox="1"/>
          <p:nvPr/>
        </p:nvSpPr>
        <p:spPr>
          <a:xfrm>
            <a:off x="1682454" y="616438"/>
            <a:ext cx="12319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Table:</a:t>
            </a:r>
            <a:r>
              <a:rPr lang="en-US" altLang="zh-CN" sz="9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Correlation</a:t>
            </a:r>
            <a:r>
              <a:rPr lang="en-US" altLang="zh-CN" sz="9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</a:p>
        </p:txBody>
      </p:sp>
      <p:pic>
        <p:nvPicPr>
          <p:cNvPr id="2370" name="E76E0664-F07B-4853-16C0-A1BE5A0C639D"/>
          <p:cNvPicPr>
            <a:picLocks noChangeAspect="1"/>
          </p:cNvPicPr>
          <p:nvPr/>
        </p:nvPicPr>
        <p:blipFill>
          <a:blip r:embed="rId23" cstate="print">
            <a:extLst>
              <a:ext uri="{A50BC744-1F39-4116-ED79-F13022D26ECF}"/>
            </a:extLst>
          </a:blip>
          <a:stretch>
            <a:fillRect/>
          </a:stretch>
        </p:blipFill>
        <p:spPr>
          <a:xfrm>
            <a:off x="1292371" y="1017600"/>
            <a:ext cx="1819275" cy="19050"/>
          </a:xfrm>
          <a:prstGeom prst="rect">
            <a:avLst/>
          </a:prstGeom>
        </p:spPr>
      </p:pic>
      <p:sp>
        <p:nvSpPr>
          <p:cNvPr id="2371" name="TextBox2371"/>
          <p:cNvSpPr txBox="1"/>
          <p:nvPr/>
        </p:nvSpPr>
        <p:spPr>
          <a:xfrm>
            <a:off x="2672497" y="1078110"/>
            <a:ext cx="2286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</a:p>
        </p:txBody>
      </p:sp>
      <p:sp>
        <p:nvSpPr>
          <p:cNvPr id="2372" name="TextBox2372"/>
          <p:cNvSpPr txBox="1"/>
          <p:nvPr/>
        </p:nvSpPr>
        <p:spPr>
          <a:xfrm>
            <a:off x="1371950" y="1078110"/>
            <a:ext cx="4826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</a:t>
            </a:r>
          </a:p>
        </p:txBody>
      </p:sp>
      <p:pic>
        <p:nvPicPr>
          <p:cNvPr id="2373" name="6C37A38E-533E-48E7-5ACE-F979C78E4EE7"/>
          <p:cNvPicPr>
            <a:picLocks noChangeAspect="1"/>
          </p:cNvPicPr>
          <p:nvPr/>
        </p:nvPicPr>
        <p:blipFill>
          <a:blip r:embed="rId24" cstate="print">
            <a:extLst>
              <a:ext uri="{7D4B7C01-EC6F-4FA5-EEDE-654441FD3CB2}"/>
            </a:extLst>
          </a:blip>
          <a:stretch>
            <a:fillRect/>
          </a:stretch>
        </p:blipFill>
        <p:spPr>
          <a:xfrm>
            <a:off x="1292371" y="1227150"/>
            <a:ext cx="1819275" cy="9525"/>
          </a:xfrm>
          <a:prstGeom prst="rect">
            <a:avLst/>
          </a:prstGeom>
        </p:spPr>
      </p:pic>
      <p:sp>
        <p:nvSpPr>
          <p:cNvPr id="2374" name="TextBox2374"/>
          <p:cNvSpPr txBox="1"/>
          <p:nvPr/>
        </p:nvSpPr>
        <p:spPr>
          <a:xfrm>
            <a:off x="1371950" y="1425277"/>
            <a:ext cx="1143000" cy="67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922" marR="0" indent="0" eaLnBrk="0">
              <a:lnSpc>
                <a:spcPct val="61000"/>
              </a:lnSpc>
            </a:pP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</a:t>
            </a:r>
            <a:r>
              <a:rPr lang="en-US" altLang="zh-CN" sz="850" kern="0" spc="8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0" marR="0" indent="0" eaLnBrk="0">
              <a:lnSpc>
                <a:spcPct val="92000"/>
              </a:lnSpc>
              <a:spcBef>
                <a:spcPts val="1289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VIX</a:t>
            </a:r>
          </a:p>
          <a:p>
            <a:pPr marL="0" marR="0" indent="0" eaLnBrk="0">
              <a:lnSpc>
                <a:spcPct val="92000"/>
              </a:lnSpc>
              <a:spcBef>
                <a:spcPts val="1291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RGDP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</a:p>
        </p:txBody>
      </p:sp>
      <p:sp>
        <p:nvSpPr>
          <p:cNvPr id="2375" name="TextBox2375"/>
          <p:cNvSpPr txBox="1"/>
          <p:nvPr/>
        </p:nvSpPr>
        <p:spPr>
          <a:xfrm>
            <a:off x="2674789" y="1425277"/>
            <a:ext cx="355600" cy="812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85049" algn="r" eaLnBrk="0">
              <a:lnSpc>
                <a:spcPct val="108000"/>
              </a:lnSpc>
            </a:pP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0.829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(0.000)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0.196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(0.109)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-0.133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(0.281)</a:t>
            </a:r>
          </a:p>
        </p:txBody>
      </p:sp>
      <p:pic>
        <p:nvPicPr>
          <p:cNvPr id="2376" name="D1D83859-D56E-43EC-570B-4391802081E3"/>
          <p:cNvPicPr>
            <a:picLocks noChangeAspect="1"/>
          </p:cNvPicPr>
          <p:nvPr/>
        </p:nvPicPr>
        <p:blipFill>
          <a:blip r:embed="rId25" cstate="print">
            <a:extLst>
              <a:ext uri="{117D66CA-0E73-41B9-D834-971447184E6D}"/>
            </a:extLst>
          </a:blip>
          <a:stretch>
            <a:fillRect/>
          </a:stretch>
        </p:blipFill>
        <p:spPr>
          <a:xfrm>
            <a:off x="1292371" y="2265376"/>
            <a:ext cx="1819275" cy="19050"/>
          </a:xfrm>
          <a:prstGeom prst="rect">
            <a:avLst/>
          </a:prstGeom>
        </p:spPr>
      </p:pic>
      <p:sp>
        <p:nvSpPr>
          <p:cNvPr id="2377" name="TextBox2377"/>
          <p:cNvSpPr txBox="1"/>
          <p:nvPr/>
        </p:nvSpPr>
        <p:spPr>
          <a:xfrm>
            <a:off x="255325" y="2578368"/>
            <a:ext cx="40386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correlation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5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factor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</a:t>
            </a:r>
            <a:r>
              <a:rPr lang="en-US" altLang="zh-CN" sz="4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45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obtained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procedure,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quarterly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value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5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weighted</a:t>
            </a:r>
            <a:r>
              <a:rPr lang="en-US" altLang="zh-CN" sz="5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ks’</a:t>
            </a:r>
            <a:r>
              <a:rPr lang="en-US" altLang="zh-CN" sz="550" kern="0" spc="2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leverage,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VIX,</a:t>
            </a:r>
            <a:r>
              <a:rPr lang="en-US" altLang="zh-CN" sz="5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</a:t>
            </a:r>
            <a:r>
              <a:rPr lang="en-US" altLang="zh-CN" sz="5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  <a:r>
              <a:rPr lang="en-US" altLang="zh-CN" sz="5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  <a:r>
              <a:rPr lang="en-US" altLang="zh-CN" sz="5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period.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Significance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levels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parentheses.</a:t>
            </a:r>
          </a:p>
        </p:txBody>
      </p:sp>
      <p:sp>
        <p:nvSpPr>
          <p:cNvPr id="2378" name="TextBox2378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14/20</a:t>
            </a:r>
          </a:p>
        </p:txBody>
      </p:sp>
      <p:pic>
        <p:nvPicPr>
          <p:cNvPr id="2379" name="C75E3DBE-BB58-4B1B-68A5-D9D6D2D097BB"/>
          <p:cNvPicPr>
            <a:picLocks noChangeAspect="1"/>
          </p:cNvPicPr>
          <p:nvPr/>
        </p:nvPicPr>
        <p:blipFill>
          <a:blip r:embed="rId26" cstate="print">
            <a:extLst>
              <a:ext uri="{71B7DBEF-B7AC-481C-71EA-8368D3DA0B61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380" name="A155FF6E-234B-42CA-5A92-396732A7D206"/>
          <p:cNvPicPr>
            <a:picLocks noChangeAspect="1"/>
          </p:cNvPicPr>
          <p:nvPr/>
        </p:nvPicPr>
        <p:blipFill>
          <a:blip r:embed="rId27" cstate="print">
            <a:extLst>
              <a:ext uri="{4FBC97CA-99D3-4F19-12F4-0D689AC4F42D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381" name="05A60105-0FAB-46C3-642F-AC8397FB7618"/>
          <p:cNvPicPr>
            <a:picLocks noChangeAspect="1"/>
          </p:cNvPicPr>
          <p:nvPr/>
        </p:nvPicPr>
        <p:blipFill>
          <a:blip r:embed="rId27" cstate="print">
            <a:extLst>
              <a:ext uri="{876E41CB-9CC6-462C-1C4E-B2AE30639C66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382" name="4F5D6520-6F1A-40A8-FF9A-5184F027ADFB"/>
          <p:cNvPicPr>
            <a:picLocks noChangeAspect="1"/>
          </p:cNvPicPr>
          <p:nvPr/>
        </p:nvPicPr>
        <p:blipFill>
          <a:blip r:embed="rId26" cstate="print">
            <a:extLst>
              <a:ext uri="{17BED43D-3519-4E48-B4F4-9074FB39A0B1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383" name="33A26BD1-013C-4AF0-421D-1914AA25A79E"/>
          <p:cNvPicPr>
            <a:picLocks noChangeAspect="1"/>
          </p:cNvPicPr>
          <p:nvPr/>
        </p:nvPicPr>
        <p:blipFill>
          <a:blip r:embed="rId26" cstate="print">
            <a:extLst>
              <a:ext uri="{0820AD57-C73C-4ED1-9238-E6DC718FB34C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384" name="8DF4F491-AB7D-4098-943B-B9F7EB4E1881"/>
          <p:cNvPicPr>
            <a:picLocks noChangeAspect="1"/>
          </p:cNvPicPr>
          <p:nvPr/>
        </p:nvPicPr>
        <p:blipFill>
          <a:blip r:embed="rId27" cstate="print">
            <a:extLst>
              <a:ext uri="{A9CB74F5-50F0-4BBB-E753-39B2EB32FFF5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385" name="89A982A4-4620-4946-56BE-70C6AD5DDDA6"/>
          <p:cNvPicPr>
            <a:picLocks noChangeAspect="1"/>
          </p:cNvPicPr>
          <p:nvPr/>
        </p:nvPicPr>
        <p:blipFill>
          <a:blip r:embed="rId26" cstate="print">
            <a:extLst>
              <a:ext uri="{A3026F5F-CC61-4E00-48A1-F4479167DDE1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386" name="57D8B69B-8805-4FEB-3A55-364A4E8BBF8E"/>
          <p:cNvPicPr>
            <a:picLocks noChangeAspect="1"/>
          </p:cNvPicPr>
          <p:nvPr/>
        </p:nvPicPr>
        <p:blipFill>
          <a:blip r:embed="rId28" cstate="print">
            <a:extLst>
              <a:ext uri="{3E6DFEE9-C744-4D69-E143-3F962122F7EA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387" name="13320C41-5219-4B6A-CEB9-691D4CE70C25"/>
          <p:cNvPicPr>
            <a:picLocks noChangeAspect="1"/>
          </p:cNvPicPr>
          <p:nvPr/>
        </p:nvPicPr>
        <p:blipFill>
          <a:blip r:embed="rId29" cstate="print">
            <a:extLst>
              <a:ext uri="{43E2BED5-0CF8-42C4-E318-855D675594B2}"/>
            </a:extLst>
          </a:blip>
          <a:stretch>
            <a:fillRect/>
          </a:stretch>
        </p:blipFill>
        <p:spPr>
          <a:xfrm>
            <a:off x="240398" y="2903550"/>
            <a:ext cx="304800" cy="133350"/>
          </a:xfrm>
          <a:prstGeom prst="rect">
            <a:avLst/>
          </a:prstGeom>
        </p:spPr>
      </p:pic>
      <p:pic>
        <p:nvPicPr>
          <p:cNvPr id="2388" name="E7D532FE-7352-4CE2-C5CD-1B00AE4678C3"/>
          <p:cNvPicPr>
            <a:picLocks noChangeAspect="1"/>
          </p:cNvPicPr>
          <p:nvPr/>
        </p:nvPicPr>
        <p:blipFill>
          <a:blip r:embed="rId26" cstate="print">
            <a:extLst>
              <a:ext uri="{58C175D3-3552-453C-E1D0-51720C8717CB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389" name="524A3DC9-D43D-4AAB-66D6-0FE50AC7A5BE"/>
          <p:cNvPicPr>
            <a:picLocks noChangeAspect="1"/>
          </p:cNvPicPr>
          <p:nvPr/>
        </p:nvPicPr>
        <p:blipFill>
          <a:blip r:embed="rId27" cstate="print">
            <a:extLst>
              <a:ext uri="{BD0D7810-60FC-49AB-78C9-72AA346D1B7E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390" name="89C12D27-5A16-4A52-AB59-62C72DFE86D9"/>
          <p:cNvPicPr>
            <a:picLocks noChangeAspect="1"/>
          </p:cNvPicPr>
          <p:nvPr/>
        </p:nvPicPr>
        <p:blipFill>
          <a:blip r:embed="rId27" cstate="print">
            <a:extLst>
              <a:ext uri="{8162383E-ADC2-485D-6452-4B00A8467571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391" name="CC05BDE2-085D-4C06-12D0-E7B194DCD949"/>
          <p:cNvPicPr>
            <a:picLocks noChangeAspect="1"/>
          </p:cNvPicPr>
          <p:nvPr/>
        </p:nvPicPr>
        <p:blipFill>
          <a:blip r:embed="rId26" cstate="print">
            <a:extLst>
              <a:ext uri="{698DBE9A-1387-4A7F-C834-573E29D11684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392" name="A758DDF8-4E4E-453B-9BE6-4566DCDD9F3D"/>
          <p:cNvPicPr>
            <a:picLocks noChangeAspect="1"/>
          </p:cNvPicPr>
          <p:nvPr/>
        </p:nvPicPr>
        <p:blipFill>
          <a:blip r:embed="rId26" cstate="print">
            <a:extLst>
              <a:ext uri="{F2E6CB90-F394-442C-456B-D688C53BAD94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393" name="34674187-59C7-4965-F7AB-F009463F842C"/>
          <p:cNvPicPr>
            <a:picLocks noChangeAspect="1"/>
          </p:cNvPicPr>
          <p:nvPr/>
        </p:nvPicPr>
        <p:blipFill>
          <a:blip r:embed="rId27" cstate="print">
            <a:extLst>
              <a:ext uri="{624A9381-0CAC-4EE7-F2B6-24AD77838751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394" name="1F0294A6-F052-4CBF-5D4C-66086454C95B"/>
          <p:cNvPicPr>
            <a:picLocks noChangeAspect="1"/>
          </p:cNvPicPr>
          <p:nvPr/>
        </p:nvPicPr>
        <p:blipFill>
          <a:blip r:embed="rId26" cstate="print">
            <a:extLst>
              <a:ext uri="{E780C5F5-F3D0-46E8-9CFB-A086E891DEB8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395" name="2926E2AE-958D-4062-E49E-B71F42C22980"/>
          <p:cNvPicPr>
            <a:picLocks noChangeAspect="1"/>
          </p:cNvPicPr>
          <p:nvPr/>
        </p:nvPicPr>
        <p:blipFill>
          <a:blip r:embed="rId26" cstate="print">
            <a:extLst>
              <a:ext uri="{BEB237DA-BD97-4EC8-B8F9-ABC7EB07D19E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396" name="D7A5B98B-3242-4600-78A5-333A45BC4B05"/>
          <p:cNvPicPr>
            <a:picLocks noChangeAspect="1"/>
          </p:cNvPicPr>
          <p:nvPr/>
        </p:nvPicPr>
        <p:blipFill>
          <a:blip r:embed="rId27" cstate="print">
            <a:extLst>
              <a:ext uri="{FCFFFE5F-6F68-46FA-2B2F-A828C6A7EB01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397" name="9CF2C583-6F0E-47D6-7281-8092835F57D3"/>
          <p:cNvPicPr>
            <a:picLocks noChangeAspect="1"/>
          </p:cNvPicPr>
          <p:nvPr/>
        </p:nvPicPr>
        <p:blipFill>
          <a:blip r:embed="rId26" cstate="print">
            <a:extLst>
              <a:ext uri="{5DE63B9B-609D-46B0-C6A1-222CA312D97D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398" name="0824ECF0-7292-4954-11E7-61CA9BD911D8"/>
          <p:cNvPicPr>
            <a:picLocks noChangeAspect="1"/>
          </p:cNvPicPr>
          <p:nvPr/>
        </p:nvPicPr>
        <p:blipFill>
          <a:blip r:embed="rId26" cstate="print">
            <a:extLst>
              <a:ext uri="{9C73144D-DC4D-4AEF-9784-5001BB26A789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399" name="925AB072-09FF-4C4D-1F18-D03100593ADC"/>
          <p:cNvPicPr>
            <a:picLocks noChangeAspect="1"/>
          </p:cNvPicPr>
          <p:nvPr/>
        </p:nvPicPr>
        <p:blipFill>
          <a:blip r:embed="rId27" cstate="print">
            <a:extLst>
              <a:ext uri="{FD6CD675-D9D7-46A7-2AB6-6DFB3401CD5A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400" name="80F0356A-317D-4F87-C5D4-1AD5B25613DE"/>
          <p:cNvPicPr>
            <a:picLocks noChangeAspect="1"/>
          </p:cNvPicPr>
          <p:nvPr/>
        </p:nvPicPr>
        <p:blipFill>
          <a:blip r:embed="rId27" cstate="print">
            <a:extLst>
              <a:ext uri="{52581DC7-E453-4FAA-01F7-1126ABADA191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401" name="03409826-0046-41C7-A8AA-9F53150589FC"/>
          <p:cNvPicPr>
            <a:picLocks noChangeAspect="1"/>
          </p:cNvPicPr>
          <p:nvPr/>
        </p:nvPicPr>
        <p:blipFill>
          <a:blip r:embed="rId30" cstate="print">
            <a:extLst>
              <a:ext uri="{C725677E-7221-45A6-184E-52C8372B1321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0DE6D6A4-9736-4B3E-03AD-D72F2208819E}"/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2" name="5BCEAAF9-6850-4154-D716-7BD8BDD4C6AF"/>
          <p:cNvPicPr>
            <a:picLocks noChangeAspect="1"/>
          </p:cNvPicPr>
          <p:nvPr/>
        </p:nvPicPr>
        <p:blipFill>
          <a:blip r:embed="rId2" cstate="print">
            <a:extLst>
              <a:ext uri="{63DC5289-AC50-4084-78BA-F6E97C0E786F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403" name="45DB7FBD-4756-4493-1FB0-2F6DD6F3BE42"/>
          <p:cNvPicPr>
            <a:picLocks noChangeAspect="1"/>
          </p:cNvPicPr>
          <p:nvPr/>
        </p:nvPicPr>
        <p:blipFill>
          <a:blip r:embed="rId3" cstate="print">
            <a:extLst>
              <a:ext uri="{6151103B-65A5-4A1C-C3F9-C3C2A8EC526B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404" name="876EF124-4588-48F9-2C22-FD32DD8C0685"/>
          <p:cNvPicPr>
            <a:picLocks noChangeAspect="1"/>
          </p:cNvPicPr>
          <p:nvPr/>
        </p:nvPicPr>
        <p:blipFill>
          <a:blip r:embed="rId4" cstate="print">
            <a:extLst>
              <a:ext uri="{820C853B-E020-4844-D02C-881D0C67CD48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405" name="1D9C4243-5876-4542-260E-54CA972804EB"/>
          <p:cNvPicPr>
            <a:picLocks noChangeAspect="1"/>
          </p:cNvPicPr>
          <p:nvPr/>
        </p:nvPicPr>
        <p:blipFill>
          <a:blip r:embed="rId5" cstate="print">
            <a:extLst>
              <a:ext uri="{27B785F7-FF80-478E-7993-E999087E7AAF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406" name="1FCA9A4B-42AE-4F8A-01D9-BCB48842D0AC"/>
          <p:cNvPicPr>
            <a:picLocks noChangeAspect="1"/>
          </p:cNvPicPr>
          <p:nvPr/>
        </p:nvPicPr>
        <p:blipFill>
          <a:blip r:embed="rId6" cstate="print">
            <a:extLst>
              <a:ext uri="{0FEE5701-B008-4249-910C-AD0235BD9CFC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407" name="B558DDB6-399A-45A7-C676-4F893BC0E0E6"/>
          <p:cNvPicPr>
            <a:picLocks noChangeAspect="1"/>
          </p:cNvPicPr>
          <p:nvPr/>
        </p:nvPicPr>
        <p:blipFill>
          <a:blip r:embed="rId7" cstate="print">
            <a:extLst>
              <a:ext uri="{D64EC8DF-4408-406D-84E5-0DB2F6870206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408" name="29B2917A-6CD9-42BA-FA72-077B778319FC"/>
          <p:cNvPicPr>
            <a:picLocks noChangeAspect="1"/>
          </p:cNvPicPr>
          <p:nvPr/>
        </p:nvPicPr>
        <p:blipFill>
          <a:blip r:embed="rId8" cstate="print">
            <a:extLst>
              <a:ext uri="{7ED20C65-A8C2-439A-F2B9-296005A2C89B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409" name="50B97AE5-79B7-4CA2-D030-7678D4C4DAC4"/>
          <p:cNvPicPr>
            <a:picLocks noChangeAspect="1"/>
          </p:cNvPicPr>
          <p:nvPr/>
        </p:nvPicPr>
        <p:blipFill>
          <a:blip r:embed="rId9" cstate="print">
            <a:extLst>
              <a:ext uri="{B8B29E24-FA6F-4756-30C6-CE4F30ACFFC2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410" name="1895787E-A837-41D2-39AA-72DD4697FC62"/>
          <p:cNvPicPr>
            <a:picLocks noChangeAspect="1"/>
          </p:cNvPicPr>
          <p:nvPr/>
        </p:nvPicPr>
        <p:blipFill>
          <a:blip r:embed="rId10" cstate="print">
            <a:extLst>
              <a:ext uri="{F906C456-0F1B-4356-19E8-86973C3B079B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411" name="20C0E319-4AA6-4A61-0C87-EBF89A642DB3"/>
          <p:cNvPicPr>
            <a:picLocks noChangeAspect="1"/>
          </p:cNvPicPr>
          <p:nvPr/>
        </p:nvPicPr>
        <p:blipFill>
          <a:blip r:embed="rId11" cstate="print">
            <a:extLst>
              <a:ext uri="{A710520C-1002-4C8B-4452-D7601D35F784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412" name="6C6B4CE2-F86B-409E-7A02-218919CB7A6B"/>
          <p:cNvPicPr>
            <a:picLocks noChangeAspect="1"/>
          </p:cNvPicPr>
          <p:nvPr/>
        </p:nvPicPr>
        <p:blipFill>
          <a:blip r:embed="rId12" cstate="print">
            <a:extLst>
              <a:ext uri="{7C49980C-8ADF-4C49-E82C-46FFC6425272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413" name="96AFF50E-3518-4FDD-516B-5C7F1F56807B"/>
          <p:cNvPicPr>
            <a:picLocks noChangeAspect="1"/>
          </p:cNvPicPr>
          <p:nvPr/>
        </p:nvPicPr>
        <p:blipFill>
          <a:blip r:embed="rId13" cstate="print">
            <a:extLst>
              <a:ext uri="{F50148AF-35BA-4B3D-353A-5E503CADAE56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414" name="C43EBCFF-01AE-4D5F-792F-6DE2AC8DF364"/>
          <p:cNvPicPr>
            <a:picLocks noChangeAspect="1"/>
          </p:cNvPicPr>
          <p:nvPr/>
        </p:nvPicPr>
        <p:blipFill>
          <a:blip r:embed="rId14" cstate="print">
            <a:extLst>
              <a:ext uri="{98E4DC25-A347-4C5D-F0E0-B0AA30C46910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415" name="05DD1F6E-6FB9-4C4F-4B4D-9E83CE2FBE56"/>
          <p:cNvPicPr>
            <a:picLocks noChangeAspect="1"/>
          </p:cNvPicPr>
          <p:nvPr/>
        </p:nvPicPr>
        <p:blipFill>
          <a:blip r:embed="rId15" cstate="print">
            <a:extLst>
              <a:ext uri="{D72BF20B-D91C-4127-16DD-9DC2A9613023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416" name="9F8CE31A-D1FE-41FD-9AFC-406BDEAE632D"/>
          <p:cNvPicPr>
            <a:picLocks noChangeAspect="1"/>
          </p:cNvPicPr>
          <p:nvPr/>
        </p:nvPicPr>
        <p:blipFill>
          <a:blip r:embed="rId16" cstate="print">
            <a:extLst>
              <a:ext uri="{B827203A-3E10-423A-F8A2-E4863D2CB2DF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417" name="A2490B2F-EDC7-4AAE-6872-C8A2EEF14104"/>
          <p:cNvPicPr>
            <a:picLocks noChangeAspect="1"/>
          </p:cNvPicPr>
          <p:nvPr/>
        </p:nvPicPr>
        <p:blipFill>
          <a:blip r:embed="rId17" cstate="print">
            <a:extLst>
              <a:ext uri="{773D421B-71B6-4BC4-09DE-B9E9A56C366E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418" name="2CBA8BC1-B4EA-4823-58C4-47875F5B8490"/>
          <p:cNvPicPr>
            <a:picLocks noChangeAspect="1"/>
          </p:cNvPicPr>
          <p:nvPr/>
        </p:nvPicPr>
        <p:blipFill>
          <a:blip r:embed="rId18" cstate="print">
            <a:extLst>
              <a:ext uri="{9A31D31A-AE64-49CB-B6D3-C420925F1654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419" name="5FB9C8D3-99CD-4788-B06D-FA99E704E376"/>
          <p:cNvPicPr>
            <a:picLocks noChangeAspect="1"/>
          </p:cNvPicPr>
          <p:nvPr/>
        </p:nvPicPr>
        <p:blipFill>
          <a:blip r:embed="rId19" cstate="print">
            <a:extLst>
              <a:ext uri="{0C869793-C613-42EC-F466-FE23C9CA198B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420" name="1E593C2A-6134-42D6-0E5F-DA34FFF80006"/>
          <p:cNvPicPr>
            <a:picLocks noChangeAspect="1"/>
          </p:cNvPicPr>
          <p:nvPr/>
        </p:nvPicPr>
        <p:blipFill>
          <a:blip r:embed="rId20" cstate="print">
            <a:extLst>
              <a:ext uri="{7E9977B2-DD1A-4B8A-3FB1-A52668C336E3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421" name="63FF65D0-B5E1-45D4-A495-D18C8AA68EE8"/>
          <p:cNvPicPr>
            <a:picLocks noChangeAspect="1"/>
          </p:cNvPicPr>
          <p:nvPr/>
        </p:nvPicPr>
        <p:blipFill>
          <a:blip r:embed="rId21" cstate="print">
            <a:extLst>
              <a:ext uri="{09C8804D-0CFC-4A36-9715-03723A8EBCC6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422" name="58CCD9BE-4638-45F1-BC2B-0D93111EF36F"/>
          <p:cNvPicPr>
            <a:picLocks noChangeAspect="1"/>
          </p:cNvPicPr>
          <p:nvPr/>
        </p:nvPicPr>
        <p:blipFill>
          <a:blip r:embed="rId22" cstate="print">
            <a:extLst>
              <a:ext uri="{A457520F-7AA9-47E4-4284-5E6BA9BA25BC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423" name="TextBox2423"/>
          <p:cNvSpPr txBox="1"/>
          <p:nvPr/>
        </p:nvSpPr>
        <p:spPr>
          <a:xfrm>
            <a:off x="124581" y="347772"/>
            <a:ext cx="14351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1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Robustness</a:t>
            </a:r>
            <a:r>
              <a:rPr lang="en-US" altLang="zh-CN" sz="1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Checks</a:t>
            </a:r>
          </a:p>
        </p:txBody>
      </p:sp>
      <p:pic>
        <p:nvPicPr>
          <p:cNvPr id="2424" name="E94D9D3B-C7D9-4F18-CFA9-DBD88D4540FD"/>
          <p:cNvPicPr>
            <a:picLocks noChangeAspect="1"/>
          </p:cNvPicPr>
          <p:nvPr/>
        </p:nvPicPr>
        <p:blipFill>
          <a:blip r:embed="rId23" cstate="print">
            <a:extLst>
              <a:ext uri="{D107F023-38FB-4069-FE7D-C913AF66A4EE}"/>
            </a:extLst>
          </a:blip>
          <a:stretch>
            <a:fillRect/>
          </a:stretch>
        </p:blipFill>
        <p:spPr>
          <a:xfrm>
            <a:off x="2225572" y="579450"/>
            <a:ext cx="1876425" cy="9525"/>
          </a:xfrm>
          <a:prstGeom prst="rect">
            <a:avLst/>
          </a:prstGeom>
        </p:spPr>
      </p:pic>
      <p:sp>
        <p:nvSpPr>
          <p:cNvPr id="2425" name="TextBox2425"/>
          <p:cNvSpPr txBox="1"/>
          <p:nvPr/>
        </p:nvSpPr>
        <p:spPr>
          <a:xfrm>
            <a:off x="531430" y="614437"/>
            <a:ext cx="6350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Counter-party: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</a:p>
        </p:txBody>
      </p:sp>
      <p:sp>
        <p:nvSpPr>
          <p:cNvPr id="2426" name="TextBox2426"/>
          <p:cNvSpPr txBox="1"/>
          <p:nvPr/>
        </p:nvSpPr>
        <p:spPr>
          <a:xfrm>
            <a:off x="2706181" y="615867"/>
            <a:ext cx="9525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Dependent</a:t>
            </a:r>
            <a:r>
              <a:rPr lang="en-US" altLang="zh-CN" sz="550" kern="0" spc="-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  <a:r>
              <a:rPr lang="en-US" altLang="zh-CN" sz="5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GDP)</a:t>
            </a:r>
          </a:p>
        </p:txBody>
      </p:sp>
      <p:pic>
        <p:nvPicPr>
          <p:cNvPr id="2427" name="72DC2640-04C4-476E-B4AC-24D86317A4A9"/>
          <p:cNvPicPr>
            <a:picLocks noChangeAspect="1"/>
          </p:cNvPicPr>
          <p:nvPr/>
        </p:nvPicPr>
        <p:blipFill>
          <a:blip r:embed="rId24" cstate="print">
            <a:extLst>
              <a:ext uri="{3B5E33BE-1411-44D1-0365-16AFB874173F}"/>
            </a:extLst>
          </a:blip>
          <a:stretch>
            <a:fillRect/>
          </a:stretch>
        </p:blipFill>
        <p:spPr>
          <a:xfrm>
            <a:off x="2225572" y="703275"/>
            <a:ext cx="1876425" cy="19050"/>
          </a:xfrm>
          <a:prstGeom prst="rect">
            <a:avLst/>
          </a:prstGeom>
        </p:spPr>
      </p:pic>
      <p:sp>
        <p:nvSpPr>
          <p:cNvPr id="2428" name="TextBox2428"/>
          <p:cNvSpPr txBox="1"/>
          <p:nvPr/>
        </p:nvSpPr>
        <p:spPr>
          <a:xfrm>
            <a:off x="3812766" y="746500"/>
            <a:ext cx="2667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</a:p>
        </p:txBody>
      </p:sp>
      <p:sp>
        <p:nvSpPr>
          <p:cNvPr id="2429" name="TextBox2429"/>
          <p:cNvSpPr txBox="1"/>
          <p:nvPr/>
        </p:nvSpPr>
        <p:spPr>
          <a:xfrm>
            <a:off x="3386355" y="746500"/>
            <a:ext cx="3683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</a:t>
            </a:r>
          </a:p>
        </p:txBody>
      </p:sp>
      <p:sp>
        <p:nvSpPr>
          <p:cNvPr id="2430" name="TextBox2430"/>
          <p:cNvSpPr txBox="1"/>
          <p:nvPr/>
        </p:nvSpPr>
        <p:spPr>
          <a:xfrm>
            <a:off x="2884917" y="746500"/>
            <a:ext cx="4445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</a:p>
        </p:txBody>
      </p:sp>
      <p:sp>
        <p:nvSpPr>
          <p:cNvPr id="2431" name="TextBox2431"/>
          <p:cNvSpPr txBox="1"/>
          <p:nvPr/>
        </p:nvSpPr>
        <p:spPr>
          <a:xfrm>
            <a:off x="2278057" y="746500"/>
            <a:ext cx="5461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5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</a:p>
        </p:txBody>
      </p:sp>
      <p:sp>
        <p:nvSpPr>
          <p:cNvPr id="2432" name="TextBox2432"/>
          <p:cNvSpPr txBox="1"/>
          <p:nvPr/>
        </p:nvSpPr>
        <p:spPr>
          <a:xfrm>
            <a:off x="533862" y="746500"/>
            <a:ext cx="3048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</p:txBody>
      </p:sp>
      <p:sp>
        <p:nvSpPr>
          <p:cNvPr id="2433" name="TextBox2433"/>
          <p:cNvSpPr txBox="1"/>
          <p:nvPr/>
        </p:nvSpPr>
        <p:spPr>
          <a:xfrm>
            <a:off x="1747225" y="746500"/>
            <a:ext cx="4699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Add.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Controls</a:t>
            </a:r>
          </a:p>
        </p:txBody>
      </p:sp>
      <p:sp>
        <p:nvSpPr>
          <p:cNvPr id="2434" name="TextBox2434"/>
          <p:cNvSpPr txBox="1"/>
          <p:nvPr/>
        </p:nvSpPr>
        <p:spPr>
          <a:xfrm>
            <a:off x="1430813" y="746500"/>
            <a:ext cx="2667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</a:t>
            </a:r>
          </a:p>
        </p:txBody>
      </p:sp>
      <p:sp>
        <p:nvSpPr>
          <p:cNvPr id="2435" name="TextBox2435"/>
          <p:cNvSpPr txBox="1"/>
          <p:nvPr/>
        </p:nvSpPr>
        <p:spPr>
          <a:xfrm>
            <a:off x="1227120" y="746500"/>
            <a:ext cx="152400" cy="7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Lag</a:t>
            </a:r>
          </a:p>
        </p:txBody>
      </p:sp>
      <p:pic>
        <p:nvPicPr>
          <p:cNvPr id="2436" name="8AF3CD22-DC9B-455E-851E-5701D80A3FDD"/>
          <p:cNvPicPr>
            <a:picLocks noChangeAspect="1"/>
          </p:cNvPicPr>
          <p:nvPr/>
        </p:nvPicPr>
        <p:blipFill>
          <a:blip r:embed="rId25" cstate="print">
            <a:extLst>
              <a:ext uri="{D3D945F8-2239-4F08-939F-6768677A1CE9}"/>
            </a:extLst>
          </a:blip>
          <a:stretch>
            <a:fillRect/>
          </a:stretch>
        </p:blipFill>
        <p:spPr>
          <a:xfrm>
            <a:off x="477218" y="836625"/>
            <a:ext cx="3619500" cy="19050"/>
          </a:xfrm>
          <a:prstGeom prst="rect">
            <a:avLst/>
          </a:prstGeom>
        </p:spPr>
      </p:pic>
      <p:sp>
        <p:nvSpPr>
          <p:cNvPr id="2437" name="TextBox2437"/>
          <p:cNvSpPr txBox="1"/>
          <p:nvPr/>
        </p:nvSpPr>
        <p:spPr>
          <a:xfrm>
            <a:off x="531788" y="966288"/>
            <a:ext cx="228600" cy="200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575" marR="0" indent="0" eaLnBrk="0">
              <a:lnSpc>
                <a:spcPct val="89000"/>
              </a:lnSpc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2575" marR="0" indent="0" eaLnBrk="0">
              <a:lnSpc>
                <a:spcPct val="89000"/>
              </a:lnSpc>
              <a:spcBef>
                <a:spcPts val="814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2575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2575" marR="0" indent="0" eaLnBrk="0">
              <a:lnSpc>
                <a:spcPct val="89000"/>
              </a:lnSpc>
              <a:spcBef>
                <a:spcPts val="81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2575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2575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2575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2575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Median</a:t>
            </a:r>
          </a:p>
          <a:p>
            <a:pPr marL="0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</a:p>
          <a:p>
            <a:pPr marL="0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</a:p>
          <a:p>
            <a:pPr marL="0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</a:p>
          <a:p>
            <a:pPr marL="0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</a:p>
        </p:txBody>
      </p:sp>
      <p:sp>
        <p:nvSpPr>
          <p:cNvPr id="2438" name="TextBox2438"/>
          <p:cNvSpPr txBox="1"/>
          <p:nvPr/>
        </p:nvSpPr>
        <p:spPr>
          <a:xfrm>
            <a:off x="1220612" y="966288"/>
            <a:ext cx="114300" cy="200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6794" marR="0" indent="0" eaLnBrk="0">
              <a:lnSpc>
                <a:spcPct val="89000"/>
              </a:lnSpc>
              <a:spcBef>
                <a:spcPts val="814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0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6794" marR="0" indent="0" eaLnBrk="0">
              <a:lnSpc>
                <a:spcPct val="89000"/>
              </a:lnSpc>
              <a:spcBef>
                <a:spcPts val="810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0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6794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0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6794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215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7009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215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7009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</p:txBody>
      </p:sp>
      <p:sp>
        <p:nvSpPr>
          <p:cNvPr id="2439" name="TextBox2439"/>
          <p:cNvSpPr txBox="1"/>
          <p:nvPr/>
        </p:nvSpPr>
        <p:spPr>
          <a:xfrm>
            <a:off x="2392349" y="966288"/>
            <a:ext cx="279400" cy="2082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87" marR="215" indent="0" algn="ctr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0.757***</a:t>
            </a:r>
          </a:p>
          <a:p>
            <a:pPr marL="39619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[0.248]</a:t>
            </a:r>
          </a:p>
          <a:p>
            <a:pPr marL="4291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1.261***</a:t>
            </a:r>
          </a:p>
          <a:p>
            <a:pPr marL="39619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[0.432]</a:t>
            </a:r>
          </a:p>
          <a:p>
            <a:pPr marL="4363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1.581***</a:t>
            </a:r>
          </a:p>
          <a:p>
            <a:pPr marL="39619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[0.435]</a:t>
            </a:r>
          </a:p>
          <a:p>
            <a:pPr marL="4363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1.683***</a:t>
            </a:r>
          </a:p>
          <a:p>
            <a:pPr marL="39619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[0.419]</a:t>
            </a:r>
          </a:p>
          <a:p>
            <a:pPr marL="1001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3.281***</a:t>
            </a:r>
          </a:p>
          <a:p>
            <a:pPr marL="39619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[1.104]</a:t>
            </a:r>
          </a:p>
          <a:p>
            <a:pPr marL="0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4.126***</a:t>
            </a:r>
          </a:p>
          <a:p>
            <a:pPr marL="39619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[1.242]</a:t>
            </a:r>
          </a:p>
          <a:p>
            <a:pPr marL="4291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1.051***</a:t>
            </a:r>
          </a:p>
          <a:p>
            <a:pPr marL="39619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[0.295]</a:t>
            </a:r>
          </a:p>
          <a:p>
            <a:pPr marL="4291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1.774***</a:t>
            </a:r>
          </a:p>
          <a:p>
            <a:pPr marL="39619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[0.498]</a:t>
            </a:r>
          </a:p>
          <a:p>
            <a:pPr marL="22815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1.014**</a:t>
            </a:r>
          </a:p>
          <a:p>
            <a:pPr marL="39619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[0.388]</a:t>
            </a:r>
          </a:p>
          <a:p>
            <a:pPr marL="22815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1.608**</a:t>
            </a:r>
          </a:p>
          <a:p>
            <a:pPr marL="39619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[0.598]</a:t>
            </a:r>
          </a:p>
          <a:p>
            <a:pPr marL="4506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1.435***</a:t>
            </a:r>
          </a:p>
          <a:p>
            <a:pPr marL="39619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[0.380]</a:t>
            </a:r>
          </a:p>
          <a:p>
            <a:pPr marL="1144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2.253***</a:t>
            </a:r>
          </a:p>
          <a:p>
            <a:pPr marL="39619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[0.589]</a:t>
            </a:r>
          </a:p>
        </p:txBody>
      </p:sp>
      <p:sp>
        <p:nvSpPr>
          <p:cNvPr id="2440" name="TextBox2440"/>
          <p:cNvSpPr txBox="1"/>
          <p:nvPr/>
        </p:nvSpPr>
        <p:spPr>
          <a:xfrm>
            <a:off x="3397440" y="966288"/>
            <a:ext cx="304800" cy="2082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1" marR="286" indent="0" algn="ctr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-0.820***</a:t>
            </a:r>
          </a:p>
          <a:p>
            <a:pPr marL="53494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[0.293]</a:t>
            </a:r>
          </a:p>
          <a:p>
            <a:pPr marL="0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-1.139***</a:t>
            </a:r>
          </a:p>
          <a:p>
            <a:pPr marL="53494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[0.398]</a:t>
            </a:r>
          </a:p>
          <a:p>
            <a:pPr marL="143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-1.510***</a:t>
            </a:r>
          </a:p>
          <a:p>
            <a:pPr marL="53494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[0.469]</a:t>
            </a:r>
          </a:p>
          <a:p>
            <a:pPr marL="143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-1.563***</a:t>
            </a:r>
          </a:p>
          <a:p>
            <a:pPr marL="53494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[0.438]</a:t>
            </a:r>
          </a:p>
          <a:p>
            <a:pPr marL="18453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-3.014**</a:t>
            </a:r>
          </a:p>
          <a:p>
            <a:pPr marL="53494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[1.137]</a:t>
            </a:r>
          </a:p>
          <a:p>
            <a:pPr marL="143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-2.877***</a:t>
            </a:r>
          </a:p>
          <a:p>
            <a:pPr marL="53494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[1.046]</a:t>
            </a:r>
          </a:p>
          <a:p>
            <a:pPr marL="72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-1.330***</a:t>
            </a:r>
          </a:p>
          <a:p>
            <a:pPr marL="53494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[0.397]</a:t>
            </a:r>
          </a:p>
          <a:p>
            <a:pPr marL="72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-1.794***</a:t>
            </a:r>
          </a:p>
          <a:p>
            <a:pPr marL="53494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[0.502]</a:t>
            </a:r>
          </a:p>
          <a:p>
            <a:pPr marL="357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-1.185***</a:t>
            </a:r>
          </a:p>
          <a:p>
            <a:pPr marL="53494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[0.413]</a:t>
            </a:r>
          </a:p>
          <a:p>
            <a:pPr marL="286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-1.533***</a:t>
            </a:r>
          </a:p>
          <a:p>
            <a:pPr marL="53494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[0.555]</a:t>
            </a:r>
          </a:p>
          <a:p>
            <a:pPr marL="286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-1.690***</a:t>
            </a:r>
          </a:p>
          <a:p>
            <a:pPr marL="53494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[0.475]</a:t>
            </a:r>
          </a:p>
          <a:p>
            <a:pPr marL="286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-2.133***</a:t>
            </a:r>
          </a:p>
          <a:p>
            <a:pPr marL="53494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[0.621]</a:t>
            </a:r>
          </a:p>
        </p:txBody>
      </p:sp>
      <p:sp>
        <p:nvSpPr>
          <p:cNvPr id="2441" name="TextBox2441"/>
          <p:cNvSpPr txBox="1"/>
          <p:nvPr/>
        </p:nvSpPr>
        <p:spPr>
          <a:xfrm>
            <a:off x="2946140" y="966288"/>
            <a:ext cx="279400" cy="2082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76" marR="286" indent="0" algn="ctr" eaLnBrk="0">
              <a:lnSpc>
                <a:spcPct val="8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1.463***</a:t>
            </a:r>
          </a:p>
          <a:p>
            <a:pPr marL="39047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[0.390]</a:t>
            </a:r>
          </a:p>
          <a:p>
            <a:pPr marL="3576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1.707***</a:t>
            </a:r>
          </a:p>
          <a:p>
            <a:pPr marL="39047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[0.480]</a:t>
            </a:r>
          </a:p>
          <a:p>
            <a:pPr marL="358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2.074***</a:t>
            </a:r>
          </a:p>
          <a:p>
            <a:pPr marL="39047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[0.659]</a:t>
            </a:r>
          </a:p>
          <a:p>
            <a:pPr marL="286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2.084***</a:t>
            </a:r>
          </a:p>
          <a:p>
            <a:pPr marL="39047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[0.664]</a:t>
            </a:r>
          </a:p>
          <a:p>
            <a:pPr marL="0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5.778***</a:t>
            </a:r>
          </a:p>
          <a:p>
            <a:pPr marL="39047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[1.338]</a:t>
            </a:r>
          </a:p>
          <a:p>
            <a:pPr marL="0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5.688***</a:t>
            </a:r>
          </a:p>
          <a:p>
            <a:pPr marL="39047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[1.299]</a:t>
            </a:r>
          </a:p>
          <a:p>
            <a:pPr marL="3576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1.924***</a:t>
            </a:r>
          </a:p>
          <a:p>
            <a:pPr marL="39047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[0.415]</a:t>
            </a:r>
          </a:p>
          <a:p>
            <a:pPr marL="215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2.241***</a:t>
            </a:r>
          </a:p>
          <a:p>
            <a:pPr marL="39047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[0.514]</a:t>
            </a:r>
          </a:p>
          <a:p>
            <a:pPr marL="3862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1.939***</a:t>
            </a:r>
          </a:p>
          <a:p>
            <a:pPr marL="39047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[0.546]</a:t>
            </a:r>
          </a:p>
          <a:p>
            <a:pPr marL="501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2.200***</a:t>
            </a:r>
          </a:p>
          <a:p>
            <a:pPr marL="39047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[0.638]</a:t>
            </a:r>
          </a:p>
          <a:p>
            <a:pPr marL="429" marR="0" indent="0" eaLnBrk="0">
              <a:lnSpc>
                <a:spcPct val="89000"/>
              </a:lnSpc>
              <a:spcBef>
                <a:spcPts val="120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2.445***</a:t>
            </a:r>
          </a:p>
          <a:p>
            <a:pPr marL="39047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[0.523]</a:t>
            </a:r>
          </a:p>
          <a:p>
            <a:pPr marL="429" marR="0" indent="0" eaLnBrk="0">
              <a:lnSpc>
                <a:spcPct val="89000"/>
              </a:lnSpc>
              <a:spcBef>
                <a:spcPts val="12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2.757***</a:t>
            </a:r>
          </a:p>
          <a:p>
            <a:pPr marL="39047" marR="0" indent="0" eaLnBrk="0">
              <a:lnSpc>
                <a:spcPct val="90000"/>
              </a:lnSpc>
              <a:spcBef>
                <a:spcPts val="126"/>
              </a:spcBef>
            </a:pP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[0.615]</a:t>
            </a:r>
          </a:p>
        </p:txBody>
      </p:sp>
      <p:sp>
        <p:nvSpPr>
          <p:cNvPr id="2442" name="TextBox2442"/>
          <p:cNvSpPr txBox="1"/>
          <p:nvPr/>
        </p:nvSpPr>
        <p:spPr>
          <a:xfrm>
            <a:off x="1745508" y="966288"/>
            <a:ext cx="114300" cy="200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795" marR="0" indent="0" eaLnBrk="0">
              <a:lnSpc>
                <a:spcPct val="89000"/>
              </a:lnSpc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6795" marR="0" indent="0" eaLnBrk="0">
              <a:lnSpc>
                <a:spcPct val="89000"/>
              </a:lnSpc>
              <a:spcBef>
                <a:spcPts val="814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6866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6866" marR="0" indent="0" eaLnBrk="0">
              <a:lnSpc>
                <a:spcPct val="89000"/>
              </a:lnSpc>
              <a:spcBef>
                <a:spcPts val="810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6866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6866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0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0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7009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7009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</a:p>
          <a:p>
            <a:pPr marL="215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  <a:p>
            <a:pPr marL="215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443" name="TextBox2443"/>
          <p:cNvSpPr txBox="1"/>
          <p:nvPr/>
        </p:nvSpPr>
        <p:spPr>
          <a:xfrm>
            <a:off x="3828425" y="966288"/>
            <a:ext cx="203200" cy="2082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7000"/>
              </a:lnSpc>
            </a:pP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0.086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[0.357]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0.086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[0.416]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0.101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[0.534]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0.073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[0.518]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569" kern="0" spc="-7" noProof="0" dirty="0" smtClean="0"/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1.470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[1.016]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569" kern="0" spc="-7" noProof="0" dirty="0" smtClean="0"/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1.390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[1.013]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0.002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[0.463]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0.010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[0.536]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0.103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[0.624]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0.085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[0.688]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0.202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[0.719]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0.225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[0.785]</a:t>
            </a:r>
          </a:p>
        </p:txBody>
      </p:sp>
      <p:sp>
        <p:nvSpPr>
          <p:cNvPr id="2444" name="TextBox2444"/>
          <p:cNvSpPr txBox="1"/>
          <p:nvPr/>
        </p:nvSpPr>
        <p:spPr>
          <a:xfrm>
            <a:off x="1434461" y="966288"/>
            <a:ext cx="177800" cy="2006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  <a:p>
            <a:pPr marL="0" marR="0" indent="0" eaLnBrk="0">
              <a:lnSpc>
                <a:spcPct val="89000"/>
              </a:lnSpc>
              <a:spcBef>
                <a:spcPts val="814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  <a:p>
            <a:pPr marL="143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</a:t>
            </a:r>
          </a:p>
          <a:p>
            <a:pPr marL="143" marR="0" indent="0" eaLnBrk="0">
              <a:lnSpc>
                <a:spcPct val="89000"/>
              </a:lnSpc>
              <a:spcBef>
                <a:spcPts val="810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Pre</a:t>
            </a:r>
          </a:p>
          <a:p>
            <a:pPr marL="143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Post</a:t>
            </a:r>
          </a:p>
          <a:p>
            <a:pPr marL="143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Post</a:t>
            </a:r>
          </a:p>
          <a:p>
            <a:pPr marL="0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  <a:p>
            <a:pPr marL="0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  <a:p>
            <a:pPr marL="215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  <a:p>
            <a:pPr marL="215" marR="0" indent="0" eaLnBrk="0">
              <a:lnSpc>
                <a:spcPct val="89000"/>
              </a:lnSpc>
              <a:spcBef>
                <a:spcPts val="809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  <a:p>
            <a:pPr marL="215" marR="0" indent="0" eaLnBrk="0">
              <a:lnSpc>
                <a:spcPct val="89000"/>
              </a:lnSpc>
              <a:spcBef>
                <a:spcPts val="813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  <a:p>
            <a:pPr marL="215" marR="0" indent="0" eaLnBrk="0">
              <a:lnSpc>
                <a:spcPct val="90000"/>
              </a:lnSpc>
              <a:spcBef>
                <a:spcPts val="812"/>
              </a:spcBef>
            </a:pPr>
            <a:r>
              <a:rPr lang="en-US" altLang="zh-CN" sz="5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</a:p>
        </p:txBody>
      </p:sp>
      <p:pic>
        <p:nvPicPr>
          <p:cNvPr id="2445" name="005F28A7-D115-46A4-A08A-8D47BFBACCCE"/>
          <p:cNvPicPr>
            <a:picLocks noChangeAspect="1"/>
          </p:cNvPicPr>
          <p:nvPr/>
        </p:nvPicPr>
        <p:blipFill>
          <a:blip r:embed="rId26" cstate="print">
            <a:extLst>
              <a:ext uri="{9BC7EE25-6A81-495C-6C0A-F0A2CF096196}"/>
            </a:extLst>
          </a:blip>
          <a:stretch>
            <a:fillRect/>
          </a:stretch>
        </p:blipFill>
        <p:spPr>
          <a:xfrm>
            <a:off x="475909" y="3065476"/>
            <a:ext cx="3629025" cy="38100"/>
          </a:xfrm>
          <a:prstGeom prst="rect">
            <a:avLst/>
          </a:prstGeom>
        </p:spPr>
      </p:pic>
      <p:sp>
        <p:nvSpPr>
          <p:cNvPr id="2446" name="TextBox2446"/>
          <p:cNvSpPr txBox="1"/>
          <p:nvPr/>
        </p:nvSpPr>
        <p:spPr>
          <a:xfrm>
            <a:off x="455495" y="3110307"/>
            <a:ext cx="36830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0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β</a:t>
            </a:r>
            <a:r>
              <a:rPr lang="en-US" altLang="zh-CN" sz="4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</a:t>
            </a:r>
            <a:r>
              <a:rPr lang="en-US" altLang="zh-CN" sz="4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coefficient</a:t>
            </a:r>
            <a:r>
              <a:rPr lang="en-US" altLang="zh-CN" sz="5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5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regressions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using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total</a:t>
            </a:r>
            <a:r>
              <a:rPr lang="en-US" altLang="zh-CN" sz="5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against</a:t>
            </a:r>
            <a:r>
              <a:rPr lang="en-US" altLang="zh-CN" sz="5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</p:txBody>
      </p:sp>
      <p:sp>
        <p:nvSpPr>
          <p:cNvPr id="2447" name="TextBox2447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15/20</a:t>
            </a:r>
          </a:p>
        </p:txBody>
      </p:sp>
      <p:pic>
        <p:nvPicPr>
          <p:cNvPr id="2448" name="8E3670CC-2326-4091-5E45-1B7317FB3E2C"/>
          <p:cNvPicPr>
            <a:picLocks noChangeAspect="1"/>
          </p:cNvPicPr>
          <p:nvPr/>
        </p:nvPicPr>
        <p:blipFill>
          <a:blip r:embed="rId27" cstate="print">
            <a:extLst>
              <a:ext uri="{95B5550E-6BA5-4479-B817-B6C001406668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449" name="544469B0-A58D-43CB-E40B-F00A2DC6C46E"/>
          <p:cNvPicPr>
            <a:picLocks noChangeAspect="1"/>
          </p:cNvPicPr>
          <p:nvPr/>
        </p:nvPicPr>
        <p:blipFill>
          <a:blip r:embed="rId28" cstate="print">
            <a:extLst>
              <a:ext uri="{36AA5F74-4A73-467A-33DE-98590EAE0CAA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450" name="B2B020B4-2BC3-4F24-EC63-E9D38BBD383D"/>
          <p:cNvPicPr>
            <a:picLocks noChangeAspect="1"/>
          </p:cNvPicPr>
          <p:nvPr/>
        </p:nvPicPr>
        <p:blipFill>
          <a:blip r:embed="rId28" cstate="print">
            <a:extLst>
              <a:ext uri="{CDDDE432-9848-48D2-367F-F514EBF5DD81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451" name="534463AE-C80B-41FE-BA63-11C98C964067"/>
          <p:cNvPicPr>
            <a:picLocks noChangeAspect="1"/>
          </p:cNvPicPr>
          <p:nvPr/>
        </p:nvPicPr>
        <p:blipFill>
          <a:blip r:embed="rId27" cstate="print">
            <a:extLst>
              <a:ext uri="{A85DAF70-F0DE-4109-EE8E-BBE3AC402ADB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452" name="FEE56E57-4EB7-40E5-B9D4-FE92AF5FCACE"/>
          <p:cNvPicPr>
            <a:picLocks noChangeAspect="1"/>
          </p:cNvPicPr>
          <p:nvPr/>
        </p:nvPicPr>
        <p:blipFill>
          <a:blip r:embed="rId27" cstate="print">
            <a:extLst>
              <a:ext uri="{44530106-A66F-47DE-2290-D2341C378061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453" name="6E9999A5-0108-4E2C-D795-708C7341615F"/>
          <p:cNvPicPr>
            <a:picLocks noChangeAspect="1"/>
          </p:cNvPicPr>
          <p:nvPr/>
        </p:nvPicPr>
        <p:blipFill>
          <a:blip r:embed="rId29" cstate="print">
            <a:extLst>
              <a:ext uri="{C8D01E03-EA2B-4718-02B8-524C7992355D}"/>
            </a:extLst>
          </a:blip>
          <a:stretch>
            <a:fillRect/>
          </a:stretch>
        </p:blipFill>
        <p:spPr>
          <a:xfrm>
            <a:off x="240398" y="3294076"/>
            <a:ext cx="819150" cy="133350"/>
          </a:xfrm>
          <a:prstGeom prst="rect">
            <a:avLst/>
          </a:prstGeom>
        </p:spPr>
      </p:pic>
      <p:pic>
        <p:nvPicPr>
          <p:cNvPr id="2454" name="0185CBD9-1B2C-4106-4201-2C5701FB8F8D"/>
          <p:cNvPicPr>
            <a:picLocks noChangeAspect="1"/>
          </p:cNvPicPr>
          <p:nvPr/>
        </p:nvPicPr>
        <p:blipFill>
          <a:blip r:embed="rId28" cstate="print">
            <a:extLst>
              <a:ext uri="{D5183C93-2A6E-46A7-6A25-F345074B34DF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455" name="8C9DC827-D41F-4523-6187-7728E920CF41"/>
          <p:cNvPicPr>
            <a:picLocks noChangeAspect="1"/>
          </p:cNvPicPr>
          <p:nvPr/>
        </p:nvPicPr>
        <p:blipFill>
          <a:blip r:embed="rId27" cstate="print">
            <a:extLst>
              <a:ext uri="{A2BC03A7-3EF8-4396-20E2-EE99D08C151E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456" name="48E43E60-21C9-44DB-BFBB-4589B8B00363"/>
          <p:cNvPicPr>
            <a:picLocks noChangeAspect="1"/>
          </p:cNvPicPr>
          <p:nvPr/>
        </p:nvPicPr>
        <p:blipFill>
          <a:blip r:embed="rId30" cstate="print">
            <a:extLst>
              <a:ext uri="{DAFF1FD3-1B9F-4AB3-1034-EFAB6C31E3E2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457" name="911FB5EA-8D26-4507-7D78-A07383D429E3"/>
          <p:cNvPicPr>
            <a:picLocks noChangeAspect="1"/>
          </p:cNvPicPr>
          <p:nvPr/>
        </p:nvPicPr>
        <p:blipFill>
          <a:blip r:embed="rId27" cstate="print">
            <a:extLst>
              <a:ext uri="{B093A2B1-B250-4A75-E82F-7D44132A68BD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458" name="59512341-03E2-49C3-FDC4-14DB1CB4A091"/>
          <p:cNvPicPr>
            <a:picLocks noChangeAspect="1"/>
          </p:cNvPicPr>
          <p:nvPr/>
        </p:nvPicPr>
        <p:blipFill>
          <a:blip r:embed="rId28" cstate="print">
            <a:extLst>
              <a:ext uri="{630367AA-B893-4F1B-E8D0-7EF9BA5DA20C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459" name="75E5F2DC-424C-4171-7915-17B792C11092"/>
          <p:cNvPicPr>
            <a:picLocks noChangeAspect="1"/>
          </p:cNvPicPr>
          <p:nvPr/>
        </p:nvPicPr>
        <p:blipFill>
          <a:blip r:embed="rId28" cstate="print">
            <a:extLst>
              <a:ext uri="{37CFEDC4-9576-4449-5117-6E1036EAC4F9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460" name="81B668E4-1862-4257-0493-57892FB9ECC6"/>
          <p:cNvPicPr>
            <a:picLocks noChangeAspect="1"/>
          </p:cNvPicPr>
          <p:nvPr/>
        </p:nvPicPr>
        <p:blipFill>
          <a:blip r:embed="rId27" cstate="print">
            <a:extLst>
              <a:ext uri="{E269A0BE-DE73-4918-090B-BBEC0954418D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461" name="7E8295EC-CA31-4EBF-051B-2BCA85690DA9"/>
          <p:cNvPicPr>
            <a:picLocks noChangeAspect="1"/>
          </p:cNvPicPr>
          <p:nvPr/>
        </p:nvPicPr>
        <p:blipFill>
          <a:blip r:embed="rId27" cstate="print">
            <a:extLst>
              <a:ext uri="{4BB86F80-8E1C-43B0-FDFF-EF397D4DB6AB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462" name="7010E4D4-885C-47DE-B1A1-5ADED18BEB5A"/>
          <p:cNvPicPr>
            <a:picLocks noChangeAspect="1"/>
          </p:cNvPicPr>
          <p:nvPr/>
        </p:nvPicPr>
        <p:blipFill>
          <a:blip r:embed="rId28" cstate="print">
            <a:extLst>
              <a:ext uri="{B087A899-9A3B-4776-7FD6-1CA251BE88FD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463" name="E9E4C3A7-0235-4B18-BA63-8D6335974BC7"/>
          <p:cNvPicPr>
            <a:picLocks noChangeAspect="1"/>
          </p:cNvPicPr>
          <p:nvPr/>
        </p:nvPicPr>
        <p:blipFill>
          <a:blip r:embed="rId27" cstate="print">
            <a:extLst>
              <a:ext uri="{E539FF34-7771-45E4-704B-85B0CD4A7BF9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464" name="989BDE91-3C7A-47E2-9123-CC22D49DF028"/>
          <p:cNvPicPr>
            <a:picLocks noChangeAspect="1"/>
          </p:cNvPicPr>
          <p:nvPr/>
        </p:nvPicPr>
        <p:blipFill>
          <a:blip r:embed="rId27" cstate="print">
            <a:extLst>
              <a:ext uri="{309277B1-4545-49BB-720F-C0BA62BDA784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465" name="610A4EF7-1585-4BF3-4DA8-4DD35114EFA3"/>
          <p:cNvPicPr>
            <a:picLocks noChangeAspect="1"/>
          </p:cNvPicPr>
          <p:nvPr/>
        </p:nvPicPr>
        <p:blipFill>
          <a:blip r:embed="rId28" cstate="print">
            <a:extLst>
              <a:ext uri="{5F496BC2-3857-423B-CA24-713C643B0CF0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466" name="5A0B3ECF-D1FE-4DF7-2297-161702001996"/>
          <p:cNvPicPr>
            <a:picLocks noChangeAspect="1"/>
          </p:cNvPicPr>
          <p:nvPr/>
        </p:nvPicPr>
        <p:blipFill>
          <a:blip r:embed="rId27" cstate="print">
            <a:extLst>
              <a:ext uri="{DAD58554-D3A8-4541-F9C9-A7D280490478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467" name="0889FABF-1F96-49E2-88CE-67E8AEF10FC3"/>
          <p:cNvPicPr>
            <a:picLocks noChangeAspect="1"/>
          </p:cNvPicPr>
          <p:nvPr/>
        </p:nvPicPr>
        <p:blipFill>
          <a:blip r:embed="rId27" cstate="print">
            <a:extLst>
              <a:ext uri="{2F9C7EB6-B6C3-451A-58FB-ED802049D9FD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468" name="E381E0C4-5864-4FCC-2DB3-971CC876E0CD"/>
          <p:cNvPicPr>
            <a:picLocks noChangeAspect="1"/>
          </p:cNvPicPr>
          <p:nvPr/>
        </p:nvPicPr>
        <p:blipFill>
          <a:blip r:embed="rId28" cstate="print">
            <a:extLst>
              <a:ext uri="{39A413B5-7C56-4EFB-75A5-467D856E9049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469" name="4A4C1B57-B0B4-42CE-9BAC-84364846EBEF"/>
          <p:cNvPicPr>
            <a:picLocks noChangeAspect="1"/>
          </p:cNvPicPr>
          <p:nvPr/>
        </p:nvPicPr>
        <p:blipFill>
          <a:blip r:embed="rId28" cstate="print">
            <a:extLst>
              <a:ext uri="{9B3A5C96-015A-4413-825E-E44A52685B4B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470" name="1357E176-378D-4253-D0C0-15D66093182D"/>
          <p:cNvPicPr>
            <a:picLocks noChangeAspect="1"/>
          </p:cNvPicPr>
          <p:nvPr/>
        </p:nvPicPr>
        <p:blipFill>
          <a:blip r:embed="rId31" cstate="print">
            <a:extLst>
              <a:ext uri="{CE0FEBCA-7EFA-4F84-E428-0A092001835E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0EB6E188-97EE-470C-8124-A0BA7435E9A0}"/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1" name="6954F3A0-78F1-48A2-E060-7AFF2D212141"/>
          <p:cNvPicPr>
            <a:picLocks noChangeAspect="1"/>
          </p:cNvPicPr>
          <p:nvPr/>
        </p:nvPicPr>
        <p:blipFill>
          <a:blip r:embed="rId2" cstate="print">
            <a:extLst>
              <a:ext uri="{1E5FB0E0-7C1C-4DCA-A535-27BE132410AB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472" name="3A284B53-258D-4595-B65B-2FF093070C2A"/>
          <p:cNvPicPr>
            <a:picLocks noChangeAspect="1"/>
          </p:cNvPicPr>
          <p:nvPr/>
        </p:nvPicPr>
        <p:blipFill>
          <a:blip r:embed="rId3" cstate="print">
            <a:extLst>
              <a:ext uri="{E06A987C-3382-4F18-0AFD-065BC4F111C3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473" name="F13AD1AA-9F39-4018-2336-6E419E189AEC"/>
          <p:cNvPicPr>
            <a:picLocks noChangeAspect="1"/>
          </p:cNvPicPr>
          <p:nvPr/>
        </p:nvPicPr>
        <p:blipFill>
          <a:blip r:embed="rId4" cstate="print">
            <a:extLst>
              <a:ext uri="{E20EA83D-E033-4852-845A-F94C03A0265B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474" name="A27AF3CC-8A2D-4E9D-B0E0-46504146D442"/>
          <p:cNvPicPr>
            <a:picLocks noChangeAspect="1"/>
          </p:cNvPicPr>
          <p:nvPr/>
        </p:nvPicPr>
        <p:blipFill>
          <a:blip r:embed="rId5" cstate="print">
            <a:extLst>
              <a:ext uri="{57B74BA9-4EBB-453A-330D-BFE80636F7A5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475" name="6B72D251-961E-44DF-10DE-722669C96B4F"/>
          <p:cNvPicPr>
            <a:picLocks noChangeAspect="1"/>
          </p:cNvPicPr>
          <p:nvPr/>
        </p:nvPicPr>
        <p:blipFill>
          <a:blip r:embed="rId6" cstate="print">
            <a:extLst>
              <a:ext uri="{E5259B27-694A-4605-3DA8-34A97FE02EE3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476" name="02E8AF23-D002-48FE-2B16-9C95EC03C5A4"/>
          <p:cNvPicPr>
            <a:picLocks noChangeAspect="1"/>
          </p:cNvPicPr>
          <p:nvPr/>
        </p:nvPicPr>
        <p:blipFill>
          <a:blip r:embed="rId7" cstate="print">
            <a:extLst>
              <a:ext uri="{440162B0-3BE8-4EC6-151A-D0530DD5F2C2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477" name="96067B76-A63D-4E15-BD1D-1D9A8A1FADC3"/>
          <p:cNvPicPr>
            <a:picLocks noChangeAspect="1"/>
          </p:cNvPicPr>
          <p:nvPr/>
        </p:nvPicPr>
        <p:blipFill>
          <a:blip r:embed="rId8" cstate="print">
            <a:extLst>
              <a:ext uri="{7E30F52E-FEB6-48F5-3446-0103D86A6FE2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478" name="FB3F2296-F81A-488B-BA31-2271574447EC"/>
          <p:cNvPicPr>
            <a:picLocks noChangeAspect="1"/>
          </p:cNvPicPr>
          <p:nvPr/>
        </p:nvPicPr>
        <p:blipFill>
          <a:blip r:embed="rId9" cstate="print">
            <a:extLst>
              <a:ext uri="{9CF9996B-C9C4-42BC-4EA2-AE1531168D69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479" name="EE2529A9-76B0-498D-0614-DC65447748E2"/>
          <p:cNvPicPr>
            <a:picLocks noChangeAspect="1"/>
          </p:cNvPicPr>
          <p:nvPr/>
        </p:nvPicPr>
        <p:blipFill>
          <a:blip r:embed="rId10" cstate="print">
            <a:extLst>
              <a:ext uri="{F6A030AF-195B-459E-CDD3-72E9203B3B9E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480" name="6C9A4FDE-3835-41DA-88CD-8154C31EA53B"/>
          <p:cNvPicPr>
            <a:picLocks noChangeAspect="1"/>
          </p:cNvPicPr>
          <p:nvPr/>
        </p:nvPicPr>
        <p:blipFill>
          <a:blip r:embed="rId11" cstate="print">
            <a:extLst>
              <a:ext uri="{C3016B13-2407-4E41-6E6C-1BE5183DC12D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481" name="AF3B18C4-A9A1-40EF-D156-DC225373051A"/>
          <p:cNvPicPr>
            <a:picLocks noChangeAspect="1"/>
          </p:cNvPicPr>
          <p:nvPr/>
        </p:nvPicPr>
        <p:blipFill>
          <a:blip r:embed="rId12" cstate="print">
            <a:extLst>
              <a:ext uri="{3AD8A4CF-4D49-4F12-98E8-807F69B65FB5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482" name="FE8C21C5-87BA-422B-84AB-9D78C75232A9"/>
          <p:cNvPicPr>
            <a:picLocks noChangeAspect="1"/>
          </p:cNvPicPr>
          <p:nvPr/>
        </p:nvPicPr>
        <p:blipFill>
          <a:blip r:embed="rId13" cstate="print">
            <a:extLst>
              <a:ext uri="{1B439619-282E-454D-FE6B-484FEE0CB475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483" name="A46438B6-7734-42A3-BCA1-2BE9ADF1B57C"/>
          <p:cNvPicPr>
            <a:picLocks noChangeAspect="1"/>
          </p:cNvPicPr>
          <p:nvPr/>
        </p:nvPicPr>
        <p:blipFill>
          <a:blip r:embed="rId14" cstate="print">
            <a:extLst>
              <a:ext uri="{73909D9B-1164-4B0F-E2A1-B034F34C315E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484" name="366FCD55-1311-4CEF-688A-C58F33167821"/>
          <p:cNvPicPr>
            <a:picLocks noChangeAspect="1"/>
          </p:cNvPicPr>
          <p:nvPr/>
        </p:nvPicPr>
        <p:blipFill>
          <a:blip r:embed="rId15" cstate="print">
            <a:extLst>
              <a:ext uri="{E01DE8CE-B963-42E6-5308-05A4A1CFB9FE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485" name="00E98FDB-78C1-4595-2C4F-4234DF842D83"/>
          <p:cNvPicPr>
            <a:picLocks noChangeAspect="1"/>
          </p:cNvPicPr>
          <p:nvPr/>
        </p:nvPicPr>
        <p:blipFill>
          <a:blip r:embed="rId16" cstate="print">
            <a:extLst>
              <a:ext uri="{00227917-D248-4B14-D992-B8608B86EDD2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486" name="ECE8CD3B-C19B-47E3-3461-A129EF6FBE94"/>
          <p:cNvPicPr>
            <a:picLocks noChangeAspect="1"/>
          </p:cNvPicPr>
          <p:nvPr/>
        </p:nvPicPr>
        <p:blipFill>
          <a:blip r:embed="rId17" cstate="print">
            <a:extLst>
              <a:ext uri="{4221DFA4-EF28-4BD1-4A74-84F13E6226E0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487" name="A4460341-092C-442B-E5C4-B50A4CB3548D"/>
          <p:cNvPicPr>
            <a:picLocks noChangeAspect="1"/>
          </p:cNvPicPr>
          <p:nvPr/>
        </p:nvPicPr>
        <p:blipFill>
          <a:blip r:embed="rId18" cstate="print">
            <a:extLst>
              <a:ext uri="{D3686408-902F-4A0B-8664-2771B0F77B84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488" name="0A77AE70-54D2-4CEB-0887-9DC59AFB493A"/>
          <p:cNvPicPr>
            <a:picLocks noChangeAspect="1"/>
          </p:cNvPicPr>
          <p:nvPr/>
        </p:nvPicPr>
        <p:blipFill>
          <a:blip r:embed="rId19" cstate="print">
            <a:extLst>
              <a:ext uri="{AB3D639D-AC13-4B32-7154-E0D29E50824B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489" name="3D85ADAE-0030-48FE-C08C-83A25B88B2FD"/>
          <p:cNvPicPr>
            <a:picLocks noChangeAspect="1"/>
          </p:cNvPicPr>
          <p:nvPr/>
        </p:nvPicPr>
        <p:blipFill>
          <a:blip r:embed="rId20" cstate="print">
            <a:extLst>
              <a:ext uri="{6C933F58-3853-430C-40BC-08DC750DBDC4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490" name="D16AB04F-4615-49BB-D8ED-2DD1BD88C59D"/>
          <p:cNvPicPr>
            <a:picLocks noChangeAspect="1"/>
          </p:cNvPicPr>
          <p:nvPr/>
        </p:nvPicPr>
        <p:blipFill>
          <a:blip r:embed="rId21" cstate="print">
            <a:extLst>
              <a:ext uri="{2376A7A7-D1A1-42C8-CA3E-B387FF2911CE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491" name="DEBFFF6D-ABC9-4D8F-5574-EAC385BEBD36"/>
          <p:cNvPicPr>
            <a:picLocks noChangeAspect="1"/>
          </p:cNvPicPr>
          <p:nvPr/>
        </p:nvPicPr>
        <p:blipFill>
          <a:blip r:embed="rId22" cstate="print">
            <a:extLst>
              <a:ext uri="{B6EAAC1A-C857-4E0C-76BD-6496DBF71C7F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492" name="TextBox2492"/>
          <p:cNvSpPr txBox="1"/>
          <p:nvPr/>
        </p:nvSpPr>
        <p:spPr>
          <a:xfrm>
            <a:off x="120026" y="347772"/>
            <a:ext cx="4178300" cy="647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2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1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</a:p>
          <a:p>
            <a:pPr marL="138032" marR="0" indent="-1708" eaLnBrk="0">
              <a:lnSpc>
                <a:spcPct val="102000"/>
              </a:lnSpc>
              <a:spcBef>
                <a:spcPts val="1616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associated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</p:txBody>
      </p:sp>
      <p:pic>
        <p:nvPicPr>
          <p:cNvPr id="2493" name="2CF6CD6E-361C-46CA-5CF6-46EACF95ED96"/>
          <p:cNvPicPr>
            <a:picLocks noChangeAspect="1"/>
          </p:cNvPicPr>
          <p:nvPr/>
        </p:nvPicPr>
        <p:blipFill>
          <a:blip r:embed="rId23" cstate="print">
            <a:extLst>
              <a:ext uri="{DF09D537-8714-4DB8-920C-CB37ACF32BD4}"/>
            </a:extLst>
          </a:blip>
          <a:stretch>
            <a:fillRect/>
          </a:stretch>
        </p:blipFill>
        <p:spPr>
          <a:xfrm>
            <a:off x="579656" y="1103325"/>
            <a:ext cx="3429000" cy="19050"/>
          </a:xfrm>
          <a:prstGeom prst="rect">
            <a:avLst/>
          </a:prstGeom>
        </p:spPr>
      </p:pic>
      <p:sp>
        <p:nvSpPr>
          <p:cNvPr id="2494" name="TextBox2494"/>
          <p:cNvSpPr txBox="1"/>
          <p:nvPr/>
        </p:nvSpPr>
        <p:spPr>
          <a:xfrm>
            <a:off x="3160240" y="1153465"/>
            <a:ext cx="7747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119159" eaLnBrk="0">
              <a:lnSpc>
                <a:spcPct val="82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</a:t>
            </a:r>
            <a:r>
              <a:rPr lang="en-US" altLang="zh-CN" sz="600" kern="0" spc="24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</a:t>
            </a:r>
            <a:r>
              <a:rPr lang="en-US" altLang="zh-CN" sz="600" kern="0" spc="9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00" kern="0" spc="1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6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  <a:r>
              <a:rPr lang="en-US" altLang="zh-CN" sz="60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sp>
        <p:nvSpPr>
          <p:cNvPr id="2495" name="TextBox2495"/>
          <p:cNvSpPr txBox="1"/>
          <p:nvPr/>
        </p:nvSpPr>
        <p:spPr>
          <a:xfrm>
            <a:off x="2047667" y="1153465"/>
            <a:ext cx="10033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74024" eaLnBrk="0">
              <a:lnSpc>
                <a:spcPct val="82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  <a:r>
              <a:rPr lang="en-US" altLang="zh-CN" sz="600" kern="0" spc="3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  <a:r>
              <a:rPr lang="en-US" altLang="zh-CN" sz="600" kern="0" spc="2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00" kern="0" spc="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60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60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sp>
        <p:nvSpPr>
          <p:cNvPr id="2496" name="TextBox2496"/>
          <p:cNvSpPr txBox="1"/>
          <p:nvPr/>
        </p:nvSpPr>
        <p:spPr>
          <a:xfrm>
            <a:off x="638760" y="1252505"/>
            <a:ext cx="482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3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</a:t>
            </a:r>
          </a:p>
        </p:txBody>
      </p:sp>
      <p:pic>
        <p:nvPicPr>
          <p:cNvPr id="2497" name="6550DE80-B57D-4324-98FD-B59C267EF108"/>
          <p:cNvPicPr>
            <a:picLocks noChangeAspect="1"/>
          </p:cNvPicPr>
          <p:nvPr/>
        </p:nvPicPr>
        <p:blipFill>
          <a:blip r:embed="rId24" cstate="print">
            <a:extLst>
              <a:ext uri="{B52BD79D-5FBF-49C5-1E93-A47DC7B8A53A}"/>
            </a:extLst>
          </a:blip>
          <a:stretch>
            <a:fillRect/>
          </a:stretch>
        </p:blipFill>
        <p:spPr>
          <a:xfrm>
            <a:off x="581138" y="1360500"/>
            <a:ext cx="3419475" cy="9525"/>
          </a:xfrm>
          <a:prstGeom prst="rect">
            <a:avLst/>
          </a:prstGeom>
        </p:spPr>
      </p:pic>
      <p:sp>
        <p:nvSpPr>
          <p:cNvPr id="2498" name="TextBox2498"/>
          <p:cNvSpPr txBox="1"/>
          <p:nvPr/>
        </p:nvSpPr>
        <p:spPr>
          <a:xfrm>
            <a:off x="2047299" y="1501519"/>
            <a:ext cx="2540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465" marR="4607" indent="0" eaLnBrk="0">
              <a:lnSpc>
                <a:spcPct val="103000"/>
              </a:lnSpc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-0.049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[0.089]</a:t>
            </a:r>
          </a:p>
          <a:p>
            <a:pPr marL="0" marR="0" indent="0" eaLnBrk="0">
              <a:lnSpc>
                <a:spcPct val="95000"/>
              </a:lnSpc>
              <a:spcBef>
                <a:spcPts val="126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0.086*</a:t>
            </a:r>
          </a:p>
          <a:p>
            <a:pPr marL="10465" marR="0" indent="0" eaLnBrk="0">
              <a:lnSpc>
                <a:spcPct val="93000"/>
              </a:lnSpc>
              <a:spcBef>
                <a:spcPts val="138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[0.049]</a:t>
            </a:r>
          </a:p>
          <a:p>
            <a:pPr marL="28730" marR="29127" indent="0" algn="just" eaLnBrk="0">
              <a:lnSpc>
                <a:spcPct val="108000"/>
              </a:lnSpc>
              <a:spcBef>
                <a:spcPts val="916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3,832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0.631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0.631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499" name="TextBox2499"/>
          <p:cNvSpPr txBox="1"/>
          <p:nvPr/>
        </p:nvSpPr>
        <p:spPr>
          <a:xfrm>
            <a:off x="2559422" y="1501519"/>
            <a:ext cx="3429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4627" marR="49499" indent="0" eaLnBrk="0">
              <a:lnSpc>
                <a:spcPct val="103000"/>
              </a:lnSpc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0.038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[0.088]</a:t>
            </a:r>
          </a:p>
          <a:p>
            <a:pPr marL="0" marR="0" indent="0" eaLnBrk="0">
              <a:lnSpc>
                <a:spcPct val="95000"/>
              </a:lnSpc>
              <a:spcBef>
                <a:spcPts val="126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0.471***</a:t>
            </a:r>
          </a:p>
          <a:p>
            <a:pPr marL="54628" marR="0" indent="0" eaLnBrk="0">
              <a:lnSpc>
                <a:spcPct val="93000"/>
              </a:lnSpc>
              <a:spcBef>
                <a:spcPts val="138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[0.112]</a:t>
            </a:r>
          </a:p>
          <a:p>
            <a:pPr marL="73054" marR="73939" indent="0" algn="just" eaLnBrk="0">
              <a:lnSpc>
                <a:spcPct val="108000"/>
              </a:lnSpc>
              <a:spcBef>
                <a:spcPts val="916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3,410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0.717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0.717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500" name="TextBox2500"/>
          <p:cNvSpPr txBox="1"/>
          <p:nvPr/>
        </p:nvSpPr>
        <p:spPr>
          <a:xfrm>
            <a:off x="3160681" y="1501519"/>
            <a:ext cx="3429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4303" marR="49904" indent="0" eaLnBrk="0">
              <a:lnSpc>
                <a:spcPct val="103000"/>
              </a:lnSpc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0.098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[0.091]</a:t>
            </a:r>
          </a:p>
          <a:p>
            <a:pPr marL="0" marR="0" indent="0" eaLnBrk="0">
              <a:lnSpc>
                <a:spcPct val="95000"/>
              </a:lnSpc>
              <a:spcBef>
                <a:spcPts val="126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0.499***</a:t>
            </a:r>
          </a:p>
          <a:p>
            <a:pPr marL="54304" marR="0" indent="0" eaLnBrk="0">
              <a:lnSpc>
                <a:spcPct val="93000"/>
              </a:lnSpc>
              <a:spcBef>
                <a:spcPts val="138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[0.165]</a:t>
            </a:r>
          </a:p>
          <a:p>
            <a:pPr marL="72811" marR="74182" indent="0" algn="just" eaLnBrk="0">
              <a:lnSpc>
                <a:spcPct val="108000"/>
              </a:lnSpc>
              <a:spcBef>
                <a:spcPts val="916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3,825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0.405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0.405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501" name="TextBox2501"/>
          <p:cNvSpPr txBox="1"/>
          <p:nvPr/>
        </p:nvSpPr>
        <p:spPr>
          <a:xfrm>
            <a:off x="3625401" y="1501519"/>
            <a:ext cx="2921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1614" marR="28025" indent="0" eaLnBrk="0">
              <a:lnSpc>
                <a:spcPct val="103000"/>
              </a:lnSpc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0.119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[0.086]</a:t>
            </a:r>
          </a:p>
          <a:p>
            <a:pPr marL="0" marR="0" indent="0" eaLnBrk="0">
              <a:lnSpc>
                <a:spcPct val="95000"/>
              </a:lnSpc>
              <a:spcBef>
                <a:spcPts val="126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0.367**</a:t>
            </a:r>
          </a:p>
          <a:p>
            <a:pPr marL="31615" marR="0" indent="0" eaLnBrk="0">
              <a:lnSpc>
                <a:spcPct val="93000"/>
              </a:lnSpc>
              <a:spcBef>
                <a:spcPts val="138"/>
              </a:spcBef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[0.177]</a:t>
            </a:r>
          </a:p>
          <a:p>
            <a:pPr marL="50203" marR="52222" indent="0" algn="just" eaLnBrk="0">
              <a:lnSpc>
                <a:spcPct val="108000"/>
              </a:lnSpc>
              <a:spcBef>
                <a:spcPts val="916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3,403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0.426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0.426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502" name="TextBox2502"/>
          <p:cNvSpPr txBox="1"/>
          <p:nvPr/>
        </p:nvSpPr>
        <p:spPr>
          <a:xfrm>
            <a:off x="641110" y="1501519"/>
            <a:ext cx="12954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1000"/>
              </a:lnSpc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00" kern="0" spc="1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0" marR="0" indent="0" eaLnBrk="0">
              <a:lnSpc>
                <a:spcPct val="62000"/>
              </a:lnSpc>
              <a:spcBef>
                <a:spcPts val="909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00" kern="0" spc="12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#Net</a:t>
            </a:r>
            <a:r>
              <a:rPr lang="en-US" altLang="zh-CN" sz="600" kern="0" spc="4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6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  <a:p>
            <a:pPr marL="4376" marR="852333" indent="-3241" eaLnBrk="0">
              <a:lnSpc>
                <a:spcPct val="103000"/>
              </a:lnSpc>
              <a:spcBef>
                <a:spcPts val="1704"/>
              </a:spcBef>
            </a:pPr>
            <a:r>
              <a:rPr lang="en-US" altLang="zh-CN" sz="60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  <a:p>
            <a:pPr marL="1864" marR="648700" indent="0" eaLnBrk="0">
              <a:lnSpc>
                <a:spcPct val="103000"/>
              </a:lnSpc>
              <a:spcBef>
                <a:spcPts val="137"/>
              </a:spcBef>
            </a:pPr>
            <a:r>
              <a:rPr lang="en-US" altLang="zh-CN" sz="60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60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(within)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Controls</a:t>
            </a:r>
          </a:p>
        </p:txBody>
      </p:sp>
      <p:pic>
        <p:nvPicPr>
          <p:cNvPr id="2503" name="EBD0D1DB-CDA4-471D-A666-E124C21A7A4A"/>
          <p:cNvPicPr>
            <a:picLocks noChangeAspect="1"/>
          </p:cNvPicPr>
          <p:nvPr/>
        </p:nvPicPr>
        <p:blipFill>
          <a:blip r:embed="rId25" cstate="print">
            <a:extLst>
              <a:ext uri="{77AF5D98-EDA7-4B85-13D9-29B9DB0EAED1}"/>
            </a:extLst>
          </a:blip>
          <a:stretch>
            <a:fillRect/>
          </a:stretch>
        </p:blipFill>
        <p:spPr>
          <a:xfrm>
            <a:off x="581138" y="2398725"/>
            <a:ext cx="3419475" cy="9525"/>
          </a:xfrm>
          <a:prstGeom prst="rect">
            <a:avLst/>
          </a:prstGeom>
        </p:spPr>
      </p:pic>
      <p:sp>
        <p:nvSpPr>
          <p:cNvPr id="2504" name="TextBox2504"/>
          <p:cNvSpPr txBox="1"/>
          <p:nvPr/>
        </p:nvSpPr>
        <p:spPr>
          <a:xfrm>
            <a:off x="260639" y="2443804"/>
            <a:ext cx="2552700" cy="393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82334" marR="979080" indent="0" eaLnBrk="0">
              <a:lnSpc>
                <a:spcPct val="103000"/>
              </a:lnSpc>
            </a:pPr>
            <a:r>
              <a:rPr lang="en-US" altLang="zh-CN" sz="60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</a:t>
            </a:r>
            <a:r>
              <a:rPr lang="en-US" altLang="zh-CN" sz="60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60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60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6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  <a:r>
              <a:rPr lang="en-US" altLang="zh-CN" sz="6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60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p&lt;0.01,</a:t>
            </a:r>
            <a:r>
              <a:rPr lang="en-US" altLang="zh-CN" sz="6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60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p&lt;0.05,</a:t>
            </a:r>
            <a:r>
              <a:rPr lang="en-US" altLang="zh-CN" sz="60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60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p&lt;0.1</a:t>
            </a:r>
          </a:p>
          <a:p>
            <a:pPr marL="0" marR="0" indent="0" eaLnBrk="0">
              <a:lnSpc>
                <a:spcPct val="95000"/>
              </a:lnSpc>
              <a:spcBef>
                <a:spcPts val="106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(3):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sample.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(4):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Excluding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centers.</a:t>
            </a:r>
          </a:p>
        </p:txBody>
      </p:sp>
      <p:sp>
        <p:nvSpPr>
          <p:cNvPr id="2505" name="TextBox2505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16/20</a:t>
            </a:r>
          </a:p>
        </p:txBody>
      </p:sp>
      <p:pic>
        <p:nvPicPr>
          <p:cNvPr id="2506" name="D50E9ED9-031C-41A5-B351-58A82843A4F6"/>
          <p:cNvPicPr>
            <a:picLocks noChangeAspect="1"/>
          </p:cNvPicPr>
          <p:nvPr/>
        </p:nvPicPr>
        <p:blipFill>
          <a:blip r:embed="rId26" cstate="print">
            <a:extLst>
              <a:ext uri="{70A57378-F8F8-4CCD-6B26-BA0583CC8878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507" name="5BA8D69D-C251-4278-64CE-967E507A0DE8"/>
          <p:cNvPicPr>
            <a:picLocks noChangeAspect="1"/>
          </p:cNvPicPr>
          <p:nvPr/>
        </p:nvPicPr>
        <p:blipFill>
          <a:blip r:embed="rId27" cstate="print">
            <a:extLst>
              <a:ext uri="{0DCEAFEB-194F-49AC-30F9-AC22E10E263E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508" name="78C088E1-65D4-4BC5-4EE1-857E99FCB4AE"/>
          <p:cNvPicPr>
            <a:picLocks noChangeAspect="1"/>
          </p:cNvPicPr>
          <p:nvPr/>
        </p:nvPicPr>
        <p:blipFill>
          <a:blip r:embed="rId27" cstate="print">
            <a:extLst>
              <a:ext uri="{C9E79E03-C8A2-4A62-3166-3DD8421402FA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509" name="3BB50D91-4262-4BBB-06AA-7A1DA2C4E301"/>
          <p:cNvPicPr>
            <a:picLocks noChangeAspect="1"/>
          </p:cNvPicPr>
          <p:nvPr/>
        </p:nvPicPr>
        <p:blipFill>
          <a:blip r:embed="rId26" cstate="print">
            <a:extLst>
              <a:ext uri="{EE5FFD97-D912-4414-C2E9-1903B9ABD668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510" name="6F9852BC-0719-4BB0-BFF3-623BCB91B526"/>
          <p:cNvPicPr>
            <a:picLocks noChangeAspect="1"/>
          </p:cNvPicPr>
          <p:nvPr/>
        </p:nvPicPr>
        <p:blipFill>
          <a:blip r:embed="rId26" cstate="print">
            <a:extLst>
              <a:ext uri="{91B928C1-83B3-4375-DEC0-2CC84983816E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511" name="2A4A3498-E6C9-48C5-EC9D-8461EA8EBB57"/>
          <p:cNvPicPr>
            <a:picLocks noChangeAspect="1"/>
          </p:cNvPicPr>
          <p:nvPr/>
        </p:nvPicPr>
        <p:blipFill>
          <a:blip r:embed="rId27" cstate="print">
            <a:extLst>
              <a:ext uri="{835800CE-9676-4084-2C13-1265F66E8C82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512" name="5E1EEF3E-8836-41C9-EC9D-A780E9B78AEF"/>
          <p:cNvPicPr>
            <a:picLocks noChangeAspect="1"/>
          </p:cNvPicPr>
          <p:nvPr/>
        </p:nvPicPr>
        <p:blipFill>
          <a:blip r:embed="rId26" cstate="print">
            <a:extLst>
              <a:ext uri="{B64A5452-B022-4EC6-F23F-AC81B506F01E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513" name="4BEF9326-DC88-4FCB-E05B-F4EDB6D5C0E0"/>
          <p:cNvPicPr>
            <a:picLocks noChangeAspect="1"/>
          </p:cNvPicPr>
          <p:nvPr/>
        </p:nvPicPr>
        <p:blipFill>
          <a:blip r:embed="rId28" cstate="print">
            <a:extLst>
              <a:ext uri="{7DE80922-166F-49A7-8DC6-BA9402386F8B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514" name="C33F33C3-B7BC-4A35-4DF3-1400361C45C9"/>
          <p:cNvPicPr>
            <a:picLocks noChangeAspect="1"/>
          </p:cNvPicPr>
          <p:nvPr/>
        </p:nvPicPr>
        <p:blipFill>
          <a:blip r:embed="rId29" cstate="print">
            <a:extLst>
              <a:ext uri="{0187C1AF-4921-4962-9D85-85B550302244}"/>
            </a:extLst>
          </a:blip>
          <a:stretch>
            <a:fillRect/>
          </a:stretch>
        </p:blipFill>
        <p:spPr>
          <a:xfrm>
            <a:off x="240398" y="2903550"/>
            <a:ext cx="781050" cy="142875"/>
          </a:xfrm>
          <a:prstGeom prst="rect">
            <a:avLst/>
          </a:prstGeom>
        </p:spPr>
      </p:pic>
      <p:pic>
        <p:nvPicPr>
          <p:cNvPr id="2515" name="C917D256-8198-4890-012B-D844C1E695A1"/>
          <p:cNvPicPr>
            <a:picLocks noChangeAspect="1"/>
          </p:cNvPicPr>
          <p:nvPr/>
        </p:nvPicPr>
        <p:blipFill>
          <a:blip r:embed="rId30" cstate="print">
            <a:extLst>
              <a:ext uri="{D157CF59-B50D-4A24-32E5-F90DB7F21406}"/>
            </a:extLst>
          </a:blip>
          <a:stretch>
            <a:fillRect/>
          </a:stretch>
        </p:blipFill>
        <p:spPr>
          <a:xfrm>
            <a:off x="1013536" y="2903550"/>
            <a:ext cx="800100" cy="142875"/>
          </a:xfrm>
          <a:prstGeom prst="rect">
            <a:avLst/>
          </a:prstGeom>
        </p:spPr>
      </p:pic>
      <p:pic>
        <p:nvPicPr>
          <p:cNvPr id="2516" name="0659798A-64F5-4316-0506-6080864E999F"/>
          <p:cNvPicPr>
            <a:picLocks noChangeAspect="1"/>
          </p:cNvPicPr>
          <p:nvPr/>
        </p:nvPicPr>
        <p:blipFill>
          <a:blip r:embed="rId26" cstate="print">
            <a:extLst>
              <a:ext uri="{A017AE51-5032-43D2-92ED-121360F15B98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517" name="A0295A81-8613-424B-5DE1-3147A6A3F7C9"/>
          <p:cNvPicPr>
            <a:picLocks noChangeAspect="1"/>
          </p:cNvPicPr>
          <p:nvPr/>
        </p:nvPicPr>
        <p:blipFill>
          <a:blip r:embed="rId27" cstate="print">
            <a:extLst>
              <a:ext uri="{ED8DCE3F-8167-49B5-F1FD-7F98B210A021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518" name="C7FB96BB-46E8-428B-1806-30D9C9817492"/>
          <p:cNvPicPr>
            <a:picLocks noChangeAspect="1"/>
          </p:cNvPicPr>
          <p:nvPr/>
        </p:nvPicPr>
        <p:blipFill>
          <a:blip r:embed="rId27" cstate="print">
            <a:extLst>
              <a:ext uri="{035954BC-B7B3-49AE-9E33-E048DB67092C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519" name="50AD1081-B932-4BC3-7AF8-E9B9E7A7EBA0"/>
          <p:cNvPicPr>
            <a:picLocks noChangeAspect="1"/>
          </p:cNvPicPr>
          <p:nvPr/>
        </p:nvPicPr>
        <p:blipFill>
          <a:blip r:embed="rId26" cstate="print">
            <a:extLst>
              <a:ext uri="{6280C0B5-9966-4818-334F-BD5F9430D6B8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520" name="4D96C2D9-A1AD-4886-6A83-34606FD7AE69"/>
          <p:cNvPicPr>
            <a:picLocks noChangeAspect="1"/>
          </p:cNvPicPr>
          <p:nvPr/>
        </p:nvPicPr>
        <p:blipFill>
          <a:blip r:embed="rId26" cstate="print">
            <a:extLst>
              <a:ext uri="{26535DE2-08A3-4F9B-8454-F71EA41CA080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521" name="B92AEFB0-6655-40C4-13CC-E334C5B55545"/>
          <p:cNvPicPr>
            <a:picLocks noChangeAspect="1"/>
          </p:cNvPicPr>
          <p:nvPr/>
        </p:nvPicPr>
        <p:blipFill>
          <a:blip r:embed="rId27" cstate="print">
            <a:extLst>
              <a:ext uri="{E7051911-B7E9-4DD3-4365-64755621D23E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522" name="7FFD27FD-77D2-4249-46A7-0053CC4BDAC7"/>
          <p:cNvPicPr>
            <a:picLocks noChangeAspect="1"/>
          </p:cNvPicPr>
          <p:nvPr/>
        </p:nvPicPr>
        <p:blipFill>
          <a:blip r:embed="rId26" cstate="print">
            <a:extLst>
              <a:ext uri="{9E1A2F31-F8BA-4989-30D7-9EDF9F1C7FB8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523" name="4F79E7E0-690B-4F02-1E7A-CA1BB29B732A"/>
          <p:cNvPicPr>
            <a:picLocks noChangeAspect="1"/>
          </p:cNvPicPr>
          <p:nvPr/>
        </p:nvPicPr>
        <p:blipFill>
          <a:blip r:embed="rId26" cstate="print">
            <a:extLst>
              <a:ext uri="{08C498E2-4B98-4BF0-19BF-08509F83685C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524" name="555023BF-7EFF-4088-AF53-2F2036A86313"/>
          <p:cNvPicPr>
            <a:picLocks noChangeAspect="1"/>
          </p:cNvPicPr>
          <p:nvPr/>
        </p:nvPicPr>
        <p:blipFill>
          <a:blip r:embed="rId27" cstate="print">
            <a:extLst>
              <a:ext uri="{E379A5C1-AC01-42DC-85A3-94E40B840EF2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525" name="1C4B7DAC-82A6-49E5-B2F5-89CDB9BF1DA1"/>
          <p:cNvPicPr>
            <a:picLocks noChangeAspect="1"/>
          </p:cNvPicPr>
          <p:nvPr/>
        </p:nvPicPr>
        <p:blipFill>
          <a:blip r:embed="rId26" cstate="print">
            <a:extLst>
              <a:ext uri="{EEE65185-293E-4675-057B-94A5642A81B0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526" name="95B18F4B-B05E-4E15-8C8D-94BD0B658FD7"/>
          <p:cNvPicPr>
            <a:picLocks noChangeAspect="1"/>
          </p:cNvPicPr>
          <p:nvPr/>
        </p:nvPicPr>
        <p:blipFill>
          <a:blip r:embed="rId26" cstate="print">
            <a:extLst>
              <a:ext uri="{FA26C4CF-E57F-47C2-DA2A-A564D27E225E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527" name="324C9491-F517-4F7B-0D7B-3F464E608FE9"/>
          <p:cNvPicPr>
            <a:picLocks noChangeAspect="1"/>
          </p:cNvPicPr>
          <p:nvPr/>
        </p:nvPicPr>
        <p:blipFill>
          <a:blip r:embed="rId27" cstate="print">
            <a:extLst>
              <a:ext uri="{48AE4FEF-AB08-4181-B388-F03E17846CB6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528" name="0831CBF8-9BBA-44B8-C2E8-6FDA76DB68D7"/>
          <p:cNvPicPr>
            <a:picLocks noChangeAspect="1"/>
          </p:cNvPicPr>
          <p:nvPr/>
        </p:nvPicPr>
        <p:blipFill>
          <a:blip r:embed="rId27" cstate="print">
            <a:extLst>
              <a:ext uri="{713A2525-97EE-4943-7F01-731DD00CF800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529" name="B1453DC9-37F8-4141-C080-F0C5A3C19AE9"/>
          <p:cNvPicPr>
            <a:picLocks noChangeAspect="1"/>
          </p:cNvPicPr>
          <p:nvPr/>
        </p:nvPicPr>
        <p:blipFill>
          <a:blip r:embed="rId31" cstate="print">
            <a:extLst>
              <a:ext uri="{5D9FDD12-552C-4965-3199-E325EFE1772A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3CD63C33-1F2E-4D40-A83C-54622EAFC4BA}"/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0" name="4CCC5103-9206-4BFA-4E13-16547953F16C"/>
          <p:cNvPicPr>
            <a:picLocks noChangeAspect="1"/>
          </p:cNvPicPr>
          <p:nvPr/>
        </p:nvPicPr>
        <p:blipFill>
          <a:blip r:embed="rId2" cstate="print">
            <a:extLst>
              <a:ext uri="{9F27C961-14FB-423D-E9EE-1BC6A0E5E0CA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531" name="BFE405FC-31AF-4A73-71AB-996131FD196D"/>
          <p:cNvPicPr>
            <a:picLocks noChangeAspect="1"/>
          </p:cNvPicPr>
          <p:nvPr/>
        </p:nvPicPr>
        <p:blipFill>
          <a:blip r:embed="rId3" cstate="print">
            <a:extLst>
              <a:ext uri="{069DAAB3-58B6-44F0-AABF-A045364366C4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532" name="051F6A0E-1C6B-453C-BE36-189A17BC70F1"/>
          <p:cNvPicPr>
            <a:picLocks noChangeAspect="1"/>
          </p:cNvPicPr>
          <p:nvPr/>
        </p:nvPicPr>
        <p:blipFill>
          <a:blip r:embed="rId4" cstate="print">
            <a:extLst>
              <a:ext uri="{2E41A63D-D49E-4F89-B4FB-838237D0A60B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533" name="9CAFF53A-1269-4F63-5A5B-DEEE14DCC400"/>
          <p:cNvPicPr>
            <a:picLocks noChangeAspect="1"/>
          </p:cNvPicPr>
          <p:nvPr/>
        </p:nvPicPr>
        <p:blipFill>
          <a:blip r:embed="rId5" cstate="print">
            <a:extLst>
              <a:ext uri="{A06A97E9-1DBC-4A49-C63E-CD27153FC2E4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534" name="4B1532A5-38F7-4A09-9502-AA3F84A3FA2E"/>
          <p:cNvPicPr>
            <a:picLocks noChangeAspect="1"/>
          </p:cNvPicPr>
          <p:nvPr/>
        </p:nvPicPr>
        <p:blipFill>
          <a:blip r:embed="rId6" cstate="print">
            <a:extLst>
              <a:ext uri="{8E80DD75-BDB1-4A05-5045-E91D5A5C26FC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535" name="15E9FD3F-832D-4B7D-0A5A-9923C19C14C3"/>
          <p:cNvPicPr>
            <a:picLocks noChangeAspect="1"/>
          </p:cNvPicPr>
          <p:nvPr/>
        </p:nvPicPr>
        <p:blipFill>
          <a:blip r:embed="rId7" cstate="print">
            <a:extLst>
              <a:ext uri="{42290BA3-2702-4C35-B8C8-8AF50CFE8785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536" name="DEE2CE1A-022E-455B-3449-00250BED3F9C"/>
          <p:cNvPicPr>
            <a:picLocks noChangeAspect="1"/>
          </p:cNvPicPr>
          <p:nvPr/>
        </p:nvPicPr>
        <p:blipFill>
          <a:blip r:embed="rId8" cstate="print">
            <a:extLst>
              <a:ext uri="{71159A96-0B4F-4BA5-DDBA-99648B94B863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537" name="4D9CC1A8-A547-4282-8B24-0427947193D9"/>
          <p:cNvPicPr>
            <a:picLocks noChangeAspect="1"/>
          </p:cNvPicPr>
          <p:nvPr/>
        </p:nvPicPr>
        <p:blipFill>
          <a:blip r:embed="rId9" cstate="print">
            <a:extLst>
              <a:ext uri="{6C74BDE5-6FA8-4D04-AEC5-3FD0CC89395B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538" name="93252A25-B951-4E0D-762A-CE078F4DD386"/>
          <p:cNvPicPr>
            <a:picLocks noChangeAspect="1"/>
          </p:cNvPicPr>
          <p:nvPr/>
        </p:nvPicPr>
        <p:blipFill>
          <a:blip r:embed="rId10" cstate="print">
            <a:extLst>
              <a:ext uri="{9EF71CD3-A46D-41A0-E4AF-A24694491F94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539" name="72771916-0C19-4DBE-A547-9C234D425281"/>
          <p:cNvPicPr>
            <a:picLocks noChangeAspect="1"/>
          </p:cNvPicPr>
          <p:nvPr/>
        </p:nvPicPr>
        <p:blipFill>
          <a:blip r:embed="rId11" cstate="print">
            <a:extLst>
              <a:ext uri="{FB96BD00-B564-42B6-5C01-652421DDB02E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540" name="BE119410-23D6-4F2D-0E31-534EA2D4C72C"/>
          <p:cNvPicPr>
            <a:picLocks noChangeAspect="1"/>
          </p:cNvPicPr>
          <p:nvPr/>
        </p:nvPicPr>
        <p:blipFill>
          <a:blip r:embed="rId12" cstate="print">
            <a:extLst>
              <a:ext uri="{45C24DDC-8C9D-49B4-1B04-3C6E74ECE246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541" name="5A9CA716-18F0-4EBD-EF82-3E291B73DDE1"/>
          <p:cNvPicPr>
            <a:picLocks noChangeAspect="1"/>
          </p:cNvPicPr>
          <p:nvPr/>
        </p:nvPicPr>
        <p:blipFill>
          <a:blip r:embed="rId13" cstate="print">
            <a:extLst>
              <a:ext uri="{2A29DB6B-F039-4FC6-E376-54064B839689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542" name="1717B782-CE36-4EC6-794E-FE0AC9286BAB"/>
          <p:cNvPicPr>
            <a:picLocks noChangeAspect="1"/>
          </p:cNvPicPr>
          <p:nvPr/>
        </p:nvPicPr>
        <p:blipFill>
          <a:blip r:embed="rId14" cstate="print">
            <a:extLst>
              <a:ext uri="{67D91370-42AA-4349-C7B2-68B243FA1532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543" name="37D5FF46-385B-4D97-E55E-AA2363DCF9C8"/>
          <p:cNvPicPr>
            <a:picLocks noChangeAspect="1"/>
          </p:cNvPicPr>
          <p:nvPr/>
        </p:nvPicPr>
        <p:blipFill>
          <a:blip r:embed="rId15" cstate="print">
            <a:extLst>
              <a:ext uri="{B757CD81-AE78-433E-7DE3-163701FDA62C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544" name="C75B1126-01A9-427B-BA0B-6AE233448EB6"/>
          <p:cNvPicPr>
            <a:picLocks noChangeAspect="1"/>
          </p:cNvPicPr>
          <p:nvPr/>
        </p:nvPicPr>
        <p:blipFill>
          <a:blip r:embed="rId16" cstate="print">
            <a:extLst>
              <a:ext uri="{A39CBCAA-17A1-4F30-BC53-1053C93B5418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545" name="526E4DA2-335A-447B-1ABF-3ED792C53797"/>
          <p:cNvPicPr>
            <a:picLocks noChangeAspect="1"/>
          </p:cNvPicPr>
          <p:nvPr/>
        </p:nvPicPr>
        <p:blipFill>
          <a:blip r:embed="rId17" cstate="print">
            <a:extLst>
              <a:ext uri="{207E6B77-0513-4787-467C-6B95E04C1CB6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546" name="E8EB8928-C925-449E-4EDD-5DD820486C12"/>
          <p:cNvPicPr>
            <a:picLocks noChangeAspect="1"/>
          </p:cNvPicPr>
          <p:nvPr/>
        </p:nvPicPr>
        <p:blipFill>
          <a:blip r:embed="rId18" cstate="print">
            <a:extLst>
              <a:ext uri="{4B54B8DB-2FA4-46D9-ADA4-8F038CD5252D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547" name="A8673E33-F4AE-485A-D791-C6A404864C08"/>
          <p:cNvPicPr>
            <a:picLocks noChangeAspect="1"/>
          </p:cNvPicPr>
          <p:nvPr/>
        </p:nvPicPr>
        <p:blipFill>
          <a:blip r:embed="rId19" cstate="print">
            <a:extLst>
              <a:ext uri="{87CAC088-0058-4BA5-A779-2F4AC760A035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548" name="D920BA22-4E76-4986-E869-1B743EEA970A"/>
          <p:cNvPicPr>
            <a:picLocks noChangeAspect="1"/>
          </p:cNvPicPr>
          <p:nvPr/>
        </p:nvPicPr>
        <p:blipFill>
          <a:blip r:embed="rId20" cstate="print">
            <a:extLst>
              <a:ext uri="{48D6E230-1C74-48A6-4F5A-30D45641110F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549" name="55B20D5B-5644-46A3-A421-05D8A1B7B4F5"/>
          <p:cNvPicPr>
            <a:picLocks noChangeAspect="1"/>
          </p:cNvPicPr>
          <p:nvPr/>
        </p:nvPicPr>
        <p:blipFill>
          <a:blip r:embed="rId21" cstate="print">
            <a:extLst>
              <a:ext uri="{61B4AEAF-AAB9-4D34-C475-B36D184CC743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550" name="7BA18255-A67C-422A-BF05-48E5A404DBD2"/>
          <p:cNvPicPr>
            <a:picLocks noChangeAspect="1"/>
          </p:cNvPicPr>
          <p:nvPr/>
        </p:nvPicPr>
        <p:blipFill>
          <a:blip r:embed="rId22" cstate="print">
            <a:extLst>
              <a:ext uri="{E3AD99B1-8E6E-4C00-7C06-D7B1702A6174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551" name="TextBox2551"/>
          <p:cNvSpPr txBox="1"/>
          <p:nvPr/>
        </p:nvSpPr>
        <p:spPr>
          <a:xfrm>
            <a:off x="120026" y="347772"/>
            <a:ext cx="3556000" cy="546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2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140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140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140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Decomposition</a:t>
            </a:r>
          </a:p>
          <a:p>
            <a:pPr marL="138260" marR="0" indent="0" eaLnBrk="0">
              <a:lnSpc>
                <a:spcPct val="92000"/>
              </a:lnSpc>
              <a:spcBef>
                <a:spcPts val="1925"/>
              </a:spcBef>
            </a:pPr>
            <a:r>
              <a:rPr lang="en-US" altLang="zh-CN" sz="8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Same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message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before,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but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centers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may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play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special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role.</a:t>
            </a:r>
          </a:p>
        </p:txBody>
      </p:sp>
      <p:pic>
        <p:nvPicPr>
          <p:cNvPr id="2552" name="98A1EAAF-AF25-4FF2-D933-AAFFECAC3C20"/>
          <p:cNvPicPr>
            <a:picLocks noChangeAspect="1"/>
          </p:cNvPicPr>
          <p:nvPr/>
        </p:nvPicPr>
        <p:blipFill>
          <a:blip r:embed="rId23" cstate="print">
            <a:extLst>
              <a:ext uri="{F833631D-F0F7-43AB-5ACB-B75EB7B77EC5}"/>
            </a:extLst>
          </a:blip>
          <a:stretch>
            <a:fillRect/>
          </a:stretch>
        </p:blipFill>
        <p:spPr>
          <a:xfrm>
            <a:off x="681294" y="1008075"/>
            <a:ext cx="3219450" cy="9525"/>
          </a:xfrm>
          <a:prstGeom prst="rect">
            <a:avLst/>
          </a:prstGeom>
        </p:spPr>
      </p:pic>
      <p:sp>
        <p:nvSpPr>
          <p:cNvPr id="2553" name="TextBox2553"/>
          <p:cNvSpPr txBox="1"/>
          <p:nvPr/>
        </p:nvSpPr>
        <p:spPr>
          <a:xfrm>
            <a:off x="3128043" y="1054744"/>
            <a:ext cx="7112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71194" eaLnBrk="0">
              <a:lnSpc>
                <a:spcPct val="77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(7)</a:t>
            </a:r>
            <a:r>
              <a:rPr lang="en-US" altLang="zh-CN" sz="650" kern="0" spc="2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(8)</a:t>
            </a:r>
            <a:r>
              <a:rPr lang="en-US" altLang="zh-CN" sz="650" kern="0" spc="9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50" kern="0" spc="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</a:t>
            </a:r>
            <a:r>
              <a:rPr lang="en-US" altLang="zh-CN" sz="6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sp>
        <p:nvSpPr>
          <p:cNvPr id="2554" name="TextBox2554"/>
          <p:cNvSpPr txBox="1"/>
          <p:nvPr/>
        </p:nvSpPr>
        <p:spPr>
          <a:xfrm>
            <a:off x="2188761" y="1054744"/>
            <a:ext cx="8255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137014" eaLnBrk="0">
              <a:lnSpc>
                <a:spcPct val="77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(5)</a:t>
            </a:r>
            <a:r>
              <a:rPr lang="en-US" altLang="zh-CN" sz="650" kern="0" spc="25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(6)</a:t>
            </a:r>
            <a:r>
              <a:rPr lang="en-US" altLang="zh-CN" sz="650" kern="0" spc="9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50" kern="0" spc="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</a:t>
            </a:r>
            <a:r>
              <a:rPr lang="en-US" altLang="zh-CN" sz="6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</p:txBody>
      </p:sp>
      <p:sp>
        <p:nvSpPr>
          <p:cNvPr id="2555" name="TextBox2555"/>
          <p:cNvSpPr txBox="1"/>
          <p:nvPr/>
        </p:nvSpPr>
        <p:spPr>
          <a:xfrm>
            <a:off x="741978" y="1156446"/>
            <a:ext cx="482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8000"/>
              </a:lnSpc>
            </a:pP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</a:t>
            </a:r>
          </a:p>
        </p:txBody>
      </p:sp>
      <p:pic>
        <p:nvPicPr>
          <p:cNvPr id="2556" name="00D6C299-10B8-427B-72CE-9C904D2C8859"/>
          <p:cNvPicPr>
            <a:picLocks noChangeAspect="1"/>
          </p:cNvPicPr>
          <p:nvPr/>
        </p:nvPicPr>
        <p:blipFill>
          <a:blip r:embed="rId24" cstate="print">
            <a:extLst>
              <a:ext uri="{0C7C69BC-A2F1-4530-8EBB-7269839A303B}"/>
            </a:extLst>
          </a:blip>
          <a:stretch>
            <a:fillRect/>
          </a:stretch>
        </p:blipFill>
        <p:spPr>
          <a:xfrm>
            <a:off x="682816" y="1265250"/>
            <a:ext cx="3219450" cy="9525"/>
          </a:xfrm>
          <a:prstGeom prst="rect">
            <a:avLst/>
          </a:prstGeom>
        </p:spPr>
      </p:pic>
      <p:sp>
        <p:nvSpPr>
          <p:cNvPr id="2557" name="TextBox2557"/>
          <p:cNvSpPr txBox="1"/>
          <p:nvPr/>
        </p:nvSpPr>
        <p:spPr>
          <a:xfrm>
            <a:off x="2701376" y="1412155"/>
            <a:ext cx="292100" cy="901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226" marR="20202" indent="0" eaLnBrk="0">
              <a:lnSpc>
                <a:spcPct val="97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-0.024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[0.084]</a:t>
            </a:r>
          </a:p>
          <a:p>
            <a:pPr marL="0" marR="0" indent="0" eaLnBrk="0">
              <a:lnSpc>
                <a:spcPct val="90000"/>
              </a:lnSpc>
              <a:spcBef>
                <a:spcPts val="13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-0.178*</a:t>
            </a:r>
          </a:p>
          <a:p>
            <a:pPr marL="28226" marR="0" indent="0" eaLnBrk="0">
              <a:lnSpc>
                <a:spcPct val="88000"/>
              </a:lnSpc>
              <a:spcBef>
                <a:spcPts val="140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[0.105]</a:t>
            </a:r>
          </a:p>
          <a:p>
            <a:pPr marL="47142" marR="45305" indent="0" algn="just" eaLnBrk="0">
              <a:lnSpc>
                <a:spcPct val="102000"/>
              </a:lnSpc>
              <a:spcBef>
                <a:spcPts val="943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2,934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0.770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0.769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558" name="TextBox2558"/>
          <p:cNvSpPr txBox="1"/>
          <p:nvPr/>
        </p:nvSpPr>
        <p:spPr>
          <a:xfrm>
            <a:off x="2185803" y="1412155"/>
            <a:ext cx="381000" cy="901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4325" marR="65635" indent="0" eaLnBrk="0">
              <a:lnSpc>
                <a:spcPct val="97000"/>
              </a:lnSpc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0.037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[0.087]</a:t>
            </a:r>
          </a:p>
          <a:p>
            <a:pPr marL="0" marR="0" indent="0" eaLnBrk="0">
              <a:lnSpc>
                <a:spcPct val="90000"/>
              </a:lnSpc>
              <a:spcBef>
                <a:spcPts val="13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-0.078***</a:t>
            </a:r>
          </a:p>
          <a:p>
            <a:pPr marL="74325" marR="0" indent="0" eaLnBrk="0">
              <a:lnSpc>
                <a:spcPct val="88000"/>
              </a:lnSpc>
              <a:spcBef>
                <a:spcPts val="140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[0.023]</a:t>
            </a:r>
          </a:p>
          <a:p>
            <a:pPr marL="93075" marR="90737" indent="0" algn="just" eaLnBrk="0">
              <a:lnSpc>
                <a:spcPct val="102000"/>
              </a:lnSpc>
              <a:spcBef>
                <a:spcPts val="943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3,384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0.655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0.654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559" name="TextBox2559"/>
          <p:cNvSpPr txBox="1"/>
          <p:nvPr/>
        </p:nvSpPr>
        <p:spPr>
          <a:xfrm>
            <a:off x="3128080" y="1412155"/>
            <a:ext cx="241300" cy="901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011" marR="0" indent="0" eaLnBrk="0">
              <a:lnSpc>
                <a:spcPct val="97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-0.024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[0.041]</a:t>
            </a:r>
          </a:p>
          <a:p>
            <a:pPr marL="0" marR="0" indent="0" eaLnBrk="0">
              <a:lnSpc>
                <a:spcPct val="90000"/>
              </a:lnSpc>
              <a:spcBef>
                <a:spcPts val="13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-0.001</a:t>
            </a:r>
          </a:p>
          <a:p>
            <a:pPr marL="5011" marR="0" indent="0" eaLnBrk="0">
              <a:lnSpc>
                <a:spcPct val="88000"/>
              </a:lnSpc>
              <a:spcBef>
                <a:spcPts val="140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[0.050]</a:t>
            </a:r>
          </a:p>
          <a:p>
            <a:pPr marL="24010" marR="24937" indent="0" algn="just" eaLnBrk="0">
              <a:lnSpc>
                <a:spcPct val="102000"/>
              </a:lnSpc>
              <a:spcBef>
                <a:spcPts val="943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3,336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0.750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0.750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560" name="TextBox2560"/>
          <p:cNvSpPr txBox="1"/>
          <p:nvPr/>
        </p:nvSpPr>
        <p:spPr>
          <a:xfrm>
            <a:off x="3508935" y="1412155"/>
            <a:ext cx="304800" cy="901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2720" marR="28607" indent="0" eaLnBrk="0">
              <a:lnSpc>
                <a:spcPct val="97000"/>
              </a:lnSpc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0.025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[0.045]</a:t>
            </a:r>
          </a:p>
          <a:p>
            <a:pPr marL="0" marR="0" indent="0" eaLnBrk="0">
              <a:lnSpc>
                <a:spcPct val="90000"/>
              </a:lnSpc>
              <a:spcBef>
                <a:spcPts val="13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0.271**</a:t>
            </a:r>
          </a:p>
          <a:p>
            <a:pPr marL="32720" marR="0" indent="0" eaLnBrk="0">
              <a:lnSpc>
                <a:spcPct val="88000"/>
              </a:lnSpc>
              <a:spcBef>
                <a:spcPts val="140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[0.127]</a:t>
            </a:r>
          </a:p>
          <a:p>
            <a:pPr marL="51802" marR="53460" indent="0" algn="just" eaLnBrk="0">
              <a:lnSpc>
                <a:spcPct val="102000"/>
              </a:lnSpc>
              <a:spcBef>
                <a:spcPts val="943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2,914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0.778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0.777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561" name="TextBox2561"/>
          <p:cNvSpPr txBox="1"/>
          <p:nvPr/>
        </p:nvSpPr>
        <p:spPr>
          <a:xfrm>
            <a:off x="744391" y="1412155"/>
            <a:ext cx="1333500" cy="901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58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50" kern="0" spc="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0" marR="0" indent="0" eaLnBrk="0">
              <a:lnSpc>
                <a:spcPct val="59000"/>
              </a:lnSpc>
              <a:spcBef>
                <a:spcPts val="932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50" kern="0" spc="10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#Net</a:t>
            </a:r>
            <a:r>
              <a:rPr lang="en-US" altLang="zh-CN" sz="650" kern="0" spc="3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6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  <a:p>
            <a:pPr marL="4493" marR="875247" indent="-3328" eaLnBrk="0">
              <a:lnSpc>
                <a:spcPct val="97000"/>
              </a:lnSpc>
              <a:spcBef>
                <a:spcPts val="1749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  <a:p>
            <a:pPr marL="1914" marR="666139" indent="0" eaLnBrk="0">
              <a:lnSpc>
                <a:spcPct val="97000"/>
              </a:lnSpc>
              <a:spcBef>
                <a:spcPts val="151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6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(within)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Controls</a:t>
            </a:r>
          </a:p>
        </p:txBody>
      </p:sp>
      <p:pic>
        <p:nvPicPr>
          <p:cNvPr id="2562" name="171E518E-679B-4162-5E6F-608C8BAA90CC"/>
          <p:cNvPicPr>
            <a:picLocks noChangeAspect="1"/>
          </p:cNvPicPr>
          <p:nvPr/>
        </p:nvPicPr>
        <p:blipFill>
          <a:blip r:embed="rId25" cstate="print">
            <a:extLst>
              <a:ext uri="{9856CF58-0A2B-4457-36B4-9E331F20A5FD}"/>
            </a:extLst>
          </a:blip>
          <a:stretch>
            <a:fillRect/>
          </a:stretch>
        </p:blipFill>
        <p:spPr>
          <a:xfrm>
            <a:off x="682816" y="2332050"/>
            <a:ext cx="3219450" cy="19050"/>
          </a:xfrm>
          <a:prstGeom prst="rect">
            <a:avLst/>
          </a:prstGeom>
        </p:spPr>
      </p:pic>
      <p:sp>
        <p:nvSpPr>
          <p:cNvPr id="2563" name="TextBox2563"/>
          <p:cNvSpPr txBox="1"/>
          <p:nvPr/>
        </p:nvSpPr>
        <p:spPr>
          <a:xfrm>
            <a:off x="260639" y="2379781"/>
            <a:ext cx="2552700" cy="406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85666" marR="843922" indent="0" eaLnBrk="0">
              <a:lnSpc>
                <a:spcPct val="97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</a:t>
            </a:r>
            <a:r>
              <a:rPr lang="en-US" altLang="zh-CN" sz="650" kern="0" spc="-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6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6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6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6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p&lt;0.01,</a:t>
            </a:r>
            <a:r>
              <a:rPr lang="en-US" altLang="zh-CN" sz="6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6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p&lt;0.05,</a:t>
            </a:r>
            <a:r>
              <a:rPr lang="en-US" altLang="zh-CN" sz="6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6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p&lt;0.1</a:t>
            </a:r>
          </a:p>
          <a:p>
            <a:pPr marL="0" marR="0" indent="0" eaLnBrk="0">
              <a:lnSpc>
                <a:spcPct val="95000"/>
              </a:lnSpc>
              <a:spcBef>
                <a:spcPts val="107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(5)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(7):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sample.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(6)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(8):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Excluding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centers.</a:t>
            </a:r>
          </a:p>
        </p:txBody>
      </p:sp>
      <p:sp>
        <p:nvSpPr>
          <p:cNvPr id="2564" name="TextBox2564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17/20</a:t>
            </a:r>
          </a:p>
        </p:txBody>
      </p:sp>
      <p:pic>
        <p:nvPicPr>
          <p:cNvPr id="2565" name="2344530F-4CED-44E6-0A5E-600F64661B86"/>
          <p:cNvPicPr>
            <a:picLocks noChangeAspect="1"/>
          </p:cNvPicPr>
          <p:nvPr/>
        </p:nvPicPr>
        <p:blipFill>
          <a:blip r:embed="rId26" cstate="print">
            <a:extLst>
              <a:ext uri="{C5DC4B9C-4ABE-4FBD-8C59-FC712774AE93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566" name="DE85A929-0CFE-4D98-A83F-F15B81013A48"/>
          <p:cNvPicPr>
            <a:picLocks noChangeAspect="1"/>
          </p:cNvPicPr>
          <p:nvPr/>
        </p:nvPicPr>
        <p:blipFill>
          <a:blip r:embed="rId27" cstate="print">
            <a:extLst>
              <a:ext uri="{7781BE12-0DA9-406D-627B-6B70D00019B3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567" name="849690BA-AD58-42C4-60FB-A232CCD8DEDB"/>
          <p:cNvPicPr>
            <a:picLocks noChangeAspect="1"/>
          </p:cNvPicPr>
          <p:nvPr/>
        </p:nvPicPr>
        <p:blipFill>
          <a:blip r:embed="rId27" cstate="print">
            <a:extLst>
              <a:ext uri="{C6CE82DF-BC27-4695-3B97-00E5CDFA6D38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568" name="FE770512-F4AE-416D-9C85-C5511F5D7D43"/>
          <p:cNvPicPr>
            <a:picLocks noChangeAspect="1"/>
          </p:cNvPicPr>
          <p:nvPr/>
        </p:nvPicPr>
        <p:blipFill>
          <a:blip r:embed="rId26" cstate="print">
            <a:extLst>
              <a:ext uri="{5E072BCD-F261-4F47-47E0-C622FA9B0B74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569" name="29C72B50-DDC9-42D4-9525-94D0F5C87929"/>
          <p:cNvPicPr>
            <a:picLocks noChangeAspect="1"/>
          </p:cNvPicPr>
          <p:nvPr/>
        </p:nvPicPr>
        <p:blipFill>
          <a:blip r:embed="rId26" cstate="print">
            <a:extLst>
              <a:ext uri="{F071D2A4-B09F-434A-48D7-4CD3D792146F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570" name="8563C27E-E932-493C-7182-3A300E9CCB04"/>
          <p:cNvPicPr>
            <a:picLocks noChangeAspect="1"/>
          </p:cNvPicPr>
          <p:nvPr/>
        </p:nvPicPr>
        <p:blipFill>
          <a:blip r:embed="rId28" cstate="print">
            <a:extLst>
              <a:ext uri="{2DD789E7-2921-4766-2C28-D95C909292A0}"/>
            </a:extLst>
          </a:blip>
          <a:stretch>
            <a:fillRect/>
          </a:stretch>
        </p:blipFill>
        <p:spPr>
          <a:xfrm>
            <a:off x="240398" y="2846400"/>
            <a:ext cx="781050" cy="142875"/>
          </a:xfrm>
          <a:prstGeom prst="rect">
            <a:avLst/>
          </a:prstGeom>
        </p:spPr>
      </p:pic>
      <p:pic>
        <p:nvPicPr>
          <p:cNvPr id="2571" name="4FEDEAB2-1648-4D6D-D0AD-76D6DFAFCB14"/>
          <p:cNvPicPr>
            <a:picLocks noChangeAspect="1"/>
          </p:cNvPicPr>
          <p:nvPr/>
        </p:nvPicPr>
        <p:blipFill>
          <a:blip r:embed="rId27" cstate="print">
            <a:extLst>
              <a:ext uri="{2A248BD5-3F67-4F65-45D7-1CF710F979DF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572" name="9C121F75-9BCA-46F5-AC19-05B35A2B5F66"/>
          <p:cNvPicPr>
            <a:picLocks noChangeAspect="1"/>
          </p:cNvPicPr>
          <p:nvPr/>
        </p:nvPicPr>
        <p:blipFill>
          <a:blip r:embed="rId26" cstate="print">
            <a:extLst>
              <a:ext uri="{112703C4-0A32-43A3-0B83-56112CC9CA4F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573" name="9A7D4F71-433D-42F1-471B-70091B807299"/>
          <p:cNvPicPr>
            <a:picLocks noChangeAspect="1"/>
          </p:cNvPicPr>
          <p:nvPr/>
        </p:nvPicPr>
        <p:blipFill>
          <a:blip r:embed="rId29" cstate="print">
            <a:extLst>
              <a:ext uri="{F151DB69-BA69-4D5E-0DC9-FF4BA7D47E12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574" name="8D3996FA-957B-4BCE-9746-C96365825CE7"/>
          <p:cNvPicPr>
            <a:picLocks noChangeAspect="1"/>
          </p:cNvPicPr>
          <p:nvPr/>
        </p:nvPicPr>
        <p:blipFill>
          <a:blip r:embed="rId26" cstate="print">
            <a:extLst>
              <a:ext uri="{AFEE82DC-144E-40D1-2440-017CD6DFB049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575" name="5ADAB294-A964-440B-2BCC-32939072007A"/>
          <p:cNvPicPr>
            <a:picLocks noChangeAspect="1"/>
          </p:cNvPicPr>
          <p:nvPr/>
        </p:nvPicPr>
        <p:blipFill>
          <a:blip r:embed="rId27" cstate="print">
            <a:extLst>
              <a:ext uri="{080D5EE2-7B2A-44B8-4E84-512B0584576B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576" name="0B3C3322-BD13-4FDB-E264-0263F3E47CB5"/>
          <p:cNvPicPr>
            <a:picLocks noChangeAspect="1"/>
          </p:cNvPicPr>
          <p:nvPr/>
        </p:nvPicPr>
        <p:blipFill>
          <a:blip r:embed="rId27" cstate="print">
            <a:extLst>
              <a:ext uri="{A9803CB1-4E45-4131-28B2-D7EE8135C4A3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577" name="1ED6DC4B-7D86-426A-9277-D0E36AB31144"/>
          <p:cNvPicPr>
            <a:picLocks noChangeAspect="1"/>
          </p:cNvPicPr>
          <p:nvPr/>
        </p:nvPicPr>
        <p:blipFill>
          <a:blip r:embed="rId26" cstate="print">
            <a:extLst>
              <a:ext uri="{51B9F078-C765-4B06-2106-14C52C8661C6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578" name="F571EA57-F64D-4CAD-AFC4-79E4DAB4F91E"/>
          <p:cNvPicPr>
            <a:picLocks noChangeAspect="1"/>
          </p:cNvPicPr>
          <p:nvPr/>
        </p:nvPicPr>
        <p:blipFill>
          <a:blip r:embed="rId26" cstate="print">
            <a:extLst>
              <a:ext uri="{0FB92F1E-74A4-4B86-5840-115D07E32411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579" name="5CA0C618-34F0-41F2-6CC6-D531837399F7"/>
          <p:cNvPicPr>
            <a:picLocks noChangeAspect="1"/>
          </p:cNvPicPr>
          <p:nvPr/>
        </p:nvPicPr>
        <p:blipFill>
          <a:blip r:embed="rId27" cstate="print">
            <a:extLst>
              <a:ext uri="{B43B7DAC-19FB-4A51-7F9A-D5FE718E79E5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580" name="85A58331-BFBB-4B89-5F4A-B71725F71867"/>
          <p:cNvPicPr>
            <a:picLocks noChangeAspect="1"/>
          </p:cNvPicPr>
          <p:nvPr/>
        </p:nvPicPr>
        <p:blipFill>
          <a:blip r:embed="rId26" cstate="print">
            <a:extLst>
              <a:ext uri="{04E379D6-4269-4E07-6DF2-71ACA6442CB0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581" name="F1B7B19B-D784-47FA-D10A-A0936EE973BA"/>
          <p:cNvPicPr>
            <a:picLocks noChangeAspect="1"/>
          </p:cNvPicPr>
          <p:nvPr/>
        </p:nvPicPr>
        <p:blipFill>
          <a:blip r:embed="rId26" cstate="print">
            <a:extLst>
              <a:ext uri="{4861448B-358D-4D1D-A233-D3D16AB4E3DF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582" name="B22011EF-6970-478B-F084-C66B138C7508"/>
          <p:cNvPicPr>
            <a:picLocks noChangeAspect="1"/>
          </p:cNvPicPr>
          <p:nvPr/>
        </p:nvPicPr>
        <p:blipFill>
          <a:blip r:embed="rId27" cstate="print">
            <a:extLst>
              <a:ext uri="{0A7F4A83-88EF-49AB-B8AD-C3B29F6DFAE4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583" name="3BA8FE22-8546-4778-A630-52FAEFB40C79"/>
          <p:cNvPicPr>
            <a:picLocks noChangeAspect="1"/>
          </p:cNvPicPr>
          <p:nvPr/>
        </p:nvPicPr>
        <p:blipFill>
          <a:blip r:embed="rId26" cstate="print">
            <a:extLst>
              <a:ext uri="{93B5CAC8-85D1-456F-FDD8-C683BA77B036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584" name="A2AB78AF-FD05-44EE-9CA2-5CFBF9C6B448"/>
          <p:cNvPicPr>
            <a:picLocks noChangeAspect="1"/>
          </p:cNvPicPr>
          <p:nvPr/>
        </p:nvPicPr>
        <p:blipFill>
          <a:blip r:embed="rId26" cstate="print">
            <a:extLst>
              <a:ext uri="{3B920C21-02B3-4D10-DE5B-A0DD73AD27CF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585" name="930C1788-7144-4CB7-3732-0DC4B77B54CD"/>
          <p:cNvPicPr>
            <a:picLocks noChangeAspect="1"/>
          </p:cNvPicPr>
          <p:nvPr/>
        </p:nvPicPr>
        <p:blipFill>
          <a:blip r:embed="rId27" cstate="print">
            <a:extLst>
              <a:ext uri="{28DEEA7B-8A8A-4310-A88C-F8B6A18ED30F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586" name="C667E587-E887-4F90-55C2-AF5D2C549089"/>
          <p:cNvPicPr>
            <a:picLocks noChangeAspect="1"/>
          </p:cNvPicPr>
          <p:nvPr/>
        </p:nvPicPr>
        <p:blipFill>
          <a:blip r:embed="rId27" cstate="print">
            <a:extLst>
              <a:ext uri="{41D04FE4-C390-49BF-6DEA-04CA5D202DAE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587" name="AE127A68-0943-47F2-438F-1EE8914FA9FD"/>
          <p:cNvPicPr>
            <a:picLocks noChangeAspect="1"/>
          </p:cNvPicPr>
          <p:nvPr/>
        </p:nvPicPr>
        <p:blipFill>
          <a:blip r:embed="rId30" cstate="print">
            <a:extLst>
              <a:ext uri="{E8E659B8-2E1F-4B43-51DF-73A2697330A6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E4B4A5CB-0C77-4D68-C458-225A50563801}"/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8" name="070098E9-2F31-4EEB-7CC0-5C4CECACA8DC"/>
          <p:cNvPicPr>
            <a:picLocks noChangeAspect="1"/>
          </p:cNvPicPr>
          <p:nvPr/>
        </p:nvPicPr>
        <p:blipFill>
          <a:blip r:embed="rId2" cstate="print">
            <a:extLst>
              <a:ext uri="{0B971028-C4CE-4B80-76EF-04C1A8FE1949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589" name="6359E8B7-D25E-4A2F-86DD-AD2B5BE13621"/>
          <p:cNvPicPr>
            <a:picLocks noChangeAspect="1"/>
          </p:cNvPicPr>
          <p:nvPr/>
        </p:nvPicPr>
        <p:blipFill>
          <a:blip r:embed="rId3" cstate="print">
            <a:extLst>
              <a:ext uri="{40F96264-FDD7-420D-3AD2-B19A36F41C9E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590" name="6D643704-D3DA-492D-D23E-A629759EA9F7"/>
          <p:cNvPicPr>
            <a:picLocks noChangeAspect="1"/>
          </p:cNvPicPr>
          <p:nvPr/>
        </p:nvPicPr>
        <p:blipFill>
          <a:blip r:embed="rId4" cstate="print">
            <a:extLst>
              <a:ext uri="{58476552-3F75-468F-09DC-0CD77EA393B7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591" name="408A107A-DDF0-42A7-0C60-23F83FC50BE7"/>
          <p:cNvPicPr>
            <a:picLocks noChangeAspect="1"/>
          </p:cNvPicPr>
          <p:nvPr/>
        </p:nvPicPr>
        <p:blipFill>
          <a:blip r:embed="rId5" cstate="print">
            <a:extLst>
              <a:ext uri="{1E12A9EC-DB74-4AA3-77D3-F02E8F0EFE33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592" name="6F96D98B-CA26-4601-8D46-6F6F574470CB"/>
          <p:cNvPicPr>
            <a:picLocks noChangeAspect="1"/>
          </p:cNvPicPr>
          <p:nvPr/>
        </p:nvPicPr>
        <p:blipFill>
          <a:blip r:embed="rId6" cstate="print">
            <a:extLst>
              <a:ext uri="{DCC995CA-4E6A-4FAE-EA4D-10E7EDFBE102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593" name="C049E2CD-E643-42B5-9419-9DD9502E434F"/>
          <p:cNvPicPr>
            <a:picLocks noChangeAspect="1"/>
          </p:cNvPicPr>
          <p:nvPr/>
        </p:nvPicPr>
        <p:blipFill>
          <a:blip r:embed="rId7" cstate="print">
            <a:extLst>
              <a:ext uri="{B3790436-D640-4616-3B34-DCB5A2C03C0E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594" name="C0F59BE0-0DCD-41A4-531E-0A6235CDFDCC"/>
          <p:cNvPicPr>
            <a:picLocks noChangeAspect="1"/>
          </p:cNvPicPr>
          <p:nvPr/>
        </p:nvPicPr>
        <p:blipFill>
          <a:blip r:embed="rId8" cstate="print">
            <a:extLst>
              <a:ext uri="{9EBA9AA9-F674-4262-0F39-68898ED1D1A7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595" name="85B4D75A-2325-4A27-D488-8D1B20531441"/>
          <p:cNvPicPr>
            <a:picLocks noChangeAspect="1"/>
          </p:cNvPicPr>
          <p:nvPr/>
        </p:nvPicPr>
        <p:blipFill>
          <a:blip r:embed="rId9" cstate="print">
            <a:extLst>
              <a:ext uri="{DF34D6C0-A258-402C-39D1-99491B10D3C3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596" name="54F41E76-499A-477B-1A8F-A8EABCFA5A92"/>
          <p:cNvPicPr>
            <a:picLocks noChangeAspect="1"/>
          </p:cNvPicPr>
          <p:nvPr/>
        </p:nvPicPr>
        <p:blipFill>
          <a:blip r:embed="rId10" cstate="print">
            <a:extLst>
              <a:ext uri="{79D8465D-063B-493E-5612-F941E879EBB4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597" name="1051EACD-231B-4C73-3BCE-4396639C7E9E"/>
          <p:cNvPicPr>
            <a:picLocks noChangeAspect="1"/>
          </p:cNvPicPr>
          <p:nvPr/>
        </p:nvPicPr>
        <p:blipFill>
          <a:blip r:embed="rId11" cstate="print">
            <a:extLst>
              <a:ext uri="{FF35D977-B91C-42B8-0C22-AEC4C2EC7E89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598" name="86567563-7018-4EF7-853E-2082685EAE3A"/>
          <p:cNvPicPr>
            <a:picLocks noChangeAspect="1"/>
          </p:cNvPicPr>
          <p:nvPr/>
        </p:nvPicPr>
        <p:blipFill>
          <a:blip r:embed="rId12" cstate="print">
            <a:extLst>
              <a:ext uri="{C329F06D-7C52-4F16-DC04-CE4B96AF5A3A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599" name="C709C3C8-7FE5-45EE-E34E-138D93837AD3"/>
          <p:cNvPicPr>
            <a:picLocks noChangeAspect="1"/>
          </p:cNvPicPr>
          <p:nvPr/>
        </p:nvPicPr>
        <p:blipFill>
          <a:blip r:embed="rId13" cstate="print">
            <a:extLst>
              <a:ext uri="{26AE470E-80C0-4EC0-D6C3-3F83C2865DEA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600" name="FCEF9C99-E13B-43DA-CE51-2F41FB94E789"/>
          <p:cNvPicPr>
            <a:picLocks noChangeAspect="1"/>
          </p:cNvPicPr>
          <p:nvPr/>
        </p:nvPicPr>
        <p:blipFill>
          <a:blip r:embed="rId14" cstate="print">
            <a:extLst>
              <a:ext uri="{1C3D4E07-09F3-4D02-E96A-6C5D1FBC4EBB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601" name="44F44860-F1FC-49E0-A758-17937053B3A6"/>
          <p:cNvPicPr>
            <a:picLocks noChangeAspect="1"/>
          </p:cNvPicPr>
          <p:nvPr/>
        </p:nvPicPr>
        <p:blipFill>
          <a:blip r:embed="rId15" cstate="print">
            <a:extLst>
              <a:ext uri="{638B74FE-F0BA-4F32-5A59-3DE0F634E40E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602" name="B429E29F-9D61-4A5B-24F0-2775C4A52D5E"/>
          <p:cNvPicPr>
            <a:picLocks noChangeAspect="1"/>
          </p:cNvPicPr>
          <p:nvPr/>
        </p:nvPicPr>
        <p:blipFill>
          <a:blip r:embed="rId16" cstate="print">
            <a:extLst>
              <a:ext uri="{7734BE21-91DC-4BB1-7B7B-5D424554CBC0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603" name="2512BC76-C77F-4862-D4DB-FE1D7B363060"/>
          <p:cNvPicPr>
            <a:picLocks noChangeAspect="1"/>
          </p:cNvPicPr>
          <p:nvPr/>
        </p:nvPicPr>
        <p:blipFill>
          <a:blip r:embed="rId17" cstate="print">
            <a:extLst>
              <a:ext uri="{39CF2D22-26DE-425E-B299-3594E07E26D1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604" name="723022B6-46DB-44F0-3861-61F01D0F9558"/>
          <p:cNvPicPr>
            <a:picLocks noChangeAspect="1"/>
          </p:cNvPicPr>
          <p:nvPr/>
        </p:nvPicPr>
        <p:blipFill>
          <a:blip r:embed="rId18" cstate="print">
            <a:extLst>
              <a:ext uri="{336D6E5A-834D-4386-1F32-12984331BB3B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605" name="2F3ED0C9-9F10-449E-B1A2-F5ED7025E2C3"/>
          <p:cNvPicPr>
            <a:picLocks noChangeAspect="1"/>
          </p:cNvPicPr>
          <p:nvPr/>
        </p:nvPicPr>
        <p:blipFill>
          <a:blip r:embed="rId19" cstate="print">
            <a:extLst>
              <a:ext uri="{EB10BBD3-427C-47EC-71F0-972E8E225E9F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606" name="4C6D6B54-A6C3-482C-BDAD-A4239C4BFB44"/>
          <p:cNvPicPr>
            <a:picLocks noChangeAspect="1"/>
          </p:cNvPicPr>
          <p:nvPr/>
        </p:nvPicPr>
        <p:blipFill>
          <a:blip r:embed="rId20" cstate="print">
            <a:extLst>
              <a:ext uri="{2D0C3F56-9ADA-4C28-B34D-BED439108EC5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607" name="29314022-7664-4413-86E7-532486402E2E"/>
          <p:cNvPicPr>
            <a:picLocks noChangeAspect="1"/>
          </p:cNvPicPr>
          <p:nvPr/>
        </p:nvPicPr>
        <p:blipFill>
          <a:blip r:embed="rId21" cstate="print">
            <a:extLst>
              <a:ext uri="{58BE5AF2-A96D-4244-451A-AD4B7BB824BA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608" name="9F6E24FC-DE52-4622-137E-9F19F8F5A9DD"/>
          <p:cNvPicPr>
            <a:picLocks noChangeAspect="1"/>
          </p:cNvPicPr>
          <p:nvPr/>
        </p:nvPicPr>
        <p:blipFill>
          <a:blip r:embed="rId22" cstate="print">
            <a:extLst>
              <a:ext uri="{98C83029-125E-48A5-84B0-BB18EDC6CE0C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609" name="TextBox2609"/>
          <p:cNvSpPr txBox="1"/>
          <p:nvPr/>
        </p:nvSpPr>
        <p:spPr>
          <a:xfrm>
            <a:off x="124399" y="347772"/>
            <a:ext cx="4165600" cy="622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Extra:</a:t>
            </a:r>
            <a:r>
              <a:rPr lang="en-US" altLang="zh-CN" sz="140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140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Equity</a:t>
            </a:r>
            <a:r>
              <a:rPr lang="en-US" altLang="zh-CN" sz="140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Returns</a:t>
            </a:r>
          </a:p>
          <a:p>
            <a:pPr marL="137076" marR="0" indent="-5124" eaLnBrk="0">
              <a:lnSpc>
                <a:spcPct val="102000"/>
              </a:lnSpc>
              <a:spcBef>
                <a:spcPts val="1443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associated</a:t>
            </a:r>
            <a:r>
              <a:rPr lang="en-US" altLang="zh-CN" sz="850" kern="0" spc="-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8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8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prices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liabilities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against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</p:txBody>
      </p:sp>
      <p:pic>
        <p:nvPicPr>
          <p:cNvPr id="2610" name="C6F85634-555C-4BF8-8388-CF36F60B2F0A"/>
          <p:cNvPicPr>
            <a:picLocks noChangeAspect="1"/>
          </p:cNvPicPr>
          <p:nvPr/>
        </p:nvPicPr>
        <p:blipFill>
          <a:blip r:embed="rId23" cstate="print">
            <a:extLst>
              <a:ext uri="{61DDC09E-23B9-48B0-D03D-7B70C1AB3E1E}"/>
            </a:extLst>
          </a:blip>
          <a:stretch>
            <a:fillRect/>
          </a:stretch>
        </p:blipFill>
        <p:spPr>
          <a:xfrm>
            <a:off x="1085349" y="1084275"/>
            <a:ext cx="2419350" cy="19050"/>
          </a:xfrm>
          <a:prstGeom prst="rect">
            <a:avLst/>
          </a:prstGeom>
        </p:spPr>
      </p:pic>
      <p:sp>
        <p:nvSpPr>
          <p:cNvPr id="2611" name="TextBox2611"/>
          <p:cNvSpPr txBox="1"/>
          <p:nvPr/>
        </p:nvSpPr>
        <p:spPr>
          <a:xfrm>
            <a:off x="2663336" y="1133007"/>
            <a:ext cx="7239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81324" eaLnBrk="0">
              <a:lnSpc>
                <a:spcPct val="98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(9)</a:t>
            </a:r>
            <a:r>
              <a:rPr lang="en-US" altLang="zh-CN" sz="650" kern="0" spc="23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(10)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6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Equity</a:t>
            </a:r>
            <a:r>
              <a:rPr lang="en-US" altLang="zh-CN" sz="6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Returns</a:t>
            </a:r>
          </a:p>
        </p:txBody>
      </p:sp>
      <p:sp>
        <p:nvSpPr>
          <p:cNvPr id="2612" name="TextBox2612"/>
          <p:cNvSpPr txBox="1"/>
          <p:nvPr/>
        </p:nvSpPr>
        <p:spPr>
          <a:xfrm>
            <a:off x="1146580" y="1235627"/>
            <a:ext cx="4953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6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</a:t>
            </a:r>
          </a:p>
        </p:txBody>
      </p:sp>
      <p:pic>
        <p:nvPicPr>
          <p:cNvPr id="2613" name="A7F88D16-26DF-4DA4-A874-AFA0C63E2D44"/>
          <p:cNvPicPr>
            <a:picLocks noChangeAspect="1"/>
          </p:cNvPicPr>
          <p:nvPr/>
        </p:nvPicPr>
        <p:blipFill>
          <a:blip r:embed="rId24" cstate="print">
            <a:extLst>
              <a:ext uri="{73B0070E-C150-4ADB-8B17-7900BE58792A}"/>
            </a:extLst>
          </a:blip>
          <a:stretch>
            <a:fillRect/>
          </a:stretch>
        </p:blipFill>
        <p:spPr>
          <a:xfrm>
            <a:off x="1086885" y="1341450"/>
            <a:ext cx="2409825" cy="19050"/>
          </a:xfrm>
          <a:prstGeom prst="rect">
            <a:avLst/>
          </a:prstGeom>
        </p:spPr>
      </p:pic>
      <p:sp>
        <p:nvSpPr>
          <p:cNvPr id="2614" name="TextBox2614"/>
          <p:cNvSpPr txBox="1"/>
          <p:nvPr/>
        </p:nvSpPr>
        <p:spPr>
          <a:xfrm>
            <a:off x="3094850" y="1493641"/>
            <a:ext cx="342900" cy="91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1570" marR="33035" indent="-19032" eaLnBrk="0">
              <a:lnSpc>
                <a:spcPct val="98000"/>
              </a:lnSpc>
            </a:pP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-0.555*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[0.312]</a:t>
            </a:r>
          </a:p>
          <a:p>
            <a:pPr marL="0" marR="0" indent="0" eaLnBrk="0">
              <a:lnSpc>
                <a:spcPct val="90000"/>
              </a:lnSpc>
              <a:spcBef>
                <a:spcPts val="13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-0.910**</a:t>
            </a:r>
          </a:p>
          <a:p>
            <a:pPr marL="51570" marR="0" indent="0" eaLnBrk="0">
              <a:lnSpc>
                <a:spcPct val="89000"/>
              </a:lnSpc>
              <a:spcBef>
                <a:spcPts val="146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[0.396]</a:t>
            </a:r>
          </a:p>
          <a:p>
            <a:pPr marL="70657" marR="68719" indent="0" algn="just" eaLnBrk="0">
              <a:lnSpc>
                <a:spcPct val="103000"/>
              </a:lnSpc>
              <a:spcBef>
                <a:spcPts val="95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2,383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0.468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0.452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615" name="TextBox2615"/>
          <p:cNvSpPr txBox="1"/>
          <p:nvPr/>
        </p:nvSpPr>
        <p:spPr>
          <a:xfrm>
            <a:off x="2603426" y="1493641"/>
            <a:ext cx="381000" cy="91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4995" marR="66227" indent="0" eaLnBrk="0">
              <a:lnSpc>
                <a:spcPct val="98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-0.465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[0.285]</a:t>
            </a:r>
          </a:p>
          <a:p>
            <a:pPr marL="0" marR="0" indent="0" eaLnBrk="0">
              <a:lnSpc>
                <a:spcPct val="90000"/>
              </a:lnSpc>
              <a:spcBef>
                <a:spcPts val="138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-0.248***</a:t>
            </a:r>
          </a:p>
          <a:p>
            <a:pPr marL="74995" marR="0" indent="0" eaLnBrk="0">
              <a:lnSpc>
                <a:spcPct val="89000"/>
              </a:lnSpc>
              <a:spcBef>
                <a:spcPts val="146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[0.040]</a:t>
            </a:r>
          </a:p>
          <a:p>
            <a:pPr marL="93914" marR="91556" indent="0" algn="just" eaLnBrk="0">
              <a:lnSpc>
                <a:spcPct val="103000"/>
              </a:lnSpc>
              <a:spcBef>
                <a:spcPts val="952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2,833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0.487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0.471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YES</a:t>
            </a:r>
          </a:p>
        </p:txBody>
      </p:sp>
      <p:sp>
        <p:nvSpPr>
          <p:cNvPr id="2616" name="TextBox2616"/>
          <p:cNvSpPr txBox="1"/>
          <p:nvPr/>
        </p:nvSpPr>
        <p:spPr>
          <a:xfrm>
            <a:off x="1149015" y="1493641"/>
            <a:ext cx="1346200" cy="914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58000"/>
              </a:lnSpc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50" kern="0" spc="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</a:p>
          <a:p>
            <a:pPr marL="0" marR="0" indent="0" eaLnBrk="0">
              <a:lnSpc>
                <a:spcPct val="60000"/>
              </a:lnSpc>
              <a:spcBef>
                <a:spcPts val="946"/>
              </a:spcBef>
            </a:pP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∆</a:t>
            </a:r>
            <a:r>
              <a:rPr lang="en-US" altLang="zh-CN" sz="650" kern="0" spc="1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6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#Net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Assets</a:t>
            </a:r>
            <a:r>
              <a:rPr lang="en-US" altLang="zh-CN" sz="6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(%GDP)</a:t>
            </a:r>
          </a:p>
          <a:p>
            <a:pPr marL="4534" marR="883140" indent="-3358" eaLnBrk="0">
              <a:lnSpc>
                <a:spcPct val="98000"/>
              </a:lnSpc>
              <a:spcBef>
                <a:spcPts val="1759"/>
              </a:spcBef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</a:p>
          <a:p>
            <a:pPr marL="1931" marR="672146" indent="0" eaLnBrk="0">
              <a:lnSpc>
                <a:spcPct val="98000"/>
              </a:lnSpc>
              <a:spcBef>
                <a:spcPts val="150"/>
              </a:spcBef>
            </a:pPr>
            <a:r>
              <a:rPr lang="en-US" altLang="zh-CN" sz="6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6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(within)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Controls</a:t>
            </a:r>
          </a:p>
        </p:txBody>
      </p:sp>
      <p:pic>
        <p:nvPicPr>
          <p:cNvPr id="2617" name="9A27E218-B089-4CBA-D3E5-6C586EEB250D"/>
          <p:cNvPicPr>
            <a:picLocks noChangeAspect="1"/>
          </p:cNvPicPr>
          <p:nvPr/>
        </p:nvPicPr>
        <p:blipFill>
          <a:blip r:embed="rId25" cstate="print">
            <a:extLst>
              <a:ext uri="{89F6CFFE-753E-4431-6464-F252066B3766}"/>
            </a:extLst>
          </a:blip>
          <a:stretch>
            <a:fillRect/>
          </a:stretch>
        </p:blipFill>
        <p:spPr>
          <a:xfrm>
            <a:off x="1086885" y="2427300"/>
            <a:ext cx="2409825" cy="9525"/>
          </a:xfrm>
          <a:prstGeom prst="rect">
            <a:avLst/>
          </a:prstGeom>
        </p:spPr>
      </p:pic>
      <p:sp>
        <p:nvSpPr>
          <p:cNvPr id="2618" name="TextBox2618"/>
          <p:cNvSpPr txBox="1"/>
          <p:nvPr/>
        </p:nvSpPr>
        <p:spPr>
          <a:xfrm>
            <a:off x="260639" y="2469994"/>
            <a:ext cx="2120900" cy="406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892909" eaLnBrk="0">
              <a:lnSpc>
                <a:spcPct val="95000"/>
              </a:lnSpc>
            </a:pPr>
            <a:r>
              <a:rPr lang="en-US" altLang="zh-CN" sz="6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Robust</a:t>
            </a:r>
            <a:r>
              <a:rPr lang="en-US" altLang="zh-CN" sz="6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6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6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6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brackets</a:t>
            </a:r>
            <a:r>
              <a:rPr lang="en-US" altLang="zh-CN" sz="6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668" kern="0" spc="6822" noProof="0" dirty="0" smtClean="0"/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6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p&lt;0.01,</a:t>
            </a:r>
            <a:r>
              <a:rPr lang="en-US" altLang="zh-CN" sz="6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</a:t>
            </a:r>
            <a:r>
              <a:rPr lang="en-US" altLang="zh-CN" sz="6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p&lt;0.05,</a:t>
            </a:r>
            <a:r>
              <a:rPr lang="en-US" altLang="zh-CN" sz="6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</a:t>
            </a:r>
            <a:r>
              <a:rPr lang="en-US" altLang="zh-CN" sz="6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6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p&lt;0.1</a:t>
            </a:r>
          </a:p>
          <a:p>
            <a:pPr marL="0" marR="0" indent="0" eaLnBrk="0">
              <a:lnSpc>
                <a:spcPct val="95000"/>
              </a:lnSpc>
              <a:spcBef>
                <a:spcPts val="1065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(9):</a:t>
            </a:r>
            <a:r>
              <a:rPr lang="en-US" altLang="zh-CN" sz="550" kern="0" spc="3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Entire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sample.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(10):</a:t>
            </a:r>
            <a:r>
              <a:rPr lang="en-US" altLang="zh-CN" sz="550" kern="0" spc="3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Excluding</a:t>
            </a:r>
            <a:r>
              <a:rPr lang="en-US" altLang="zh-CN" sz="5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centers.</a:t>
            </a:r>
          </a:p>
        </p:txBody>
      </p:sp>
      <p:sp>
        <p:nvSpPr>
          <p:cNvPr id="2619" name="TextBox2619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18/20</a:t>
            </a:r>
          </a:p>
        </p:txBody>
      </p:sp>
      <p:pic>
        <p:nvPicPr>
          <p:cNvPr id="2620" name="E82CF5E6-60E2-47B6-D6E5-50386CEBB10C"/>
          <p:cNvPicPr>
            <a:picLocks noChangeAspect="1"/>
          </p:cNvPicPr>
          <p:nvPr/>
        </p:nvPicPr>
        <p:blipFill>
          <a:blip r:embed="rId26" cstate="print">
            <a:extLst>
              <a:ext uri="{6FA325E1-D910-44C4-F757-49BCA1D9B9D0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621" name="0D867365-FC2B-4C13-5723-E62719CF9FAE"/>
          <p:cNvPicPr>
            <a:picLocks noChangeAspect="1"/>
          </p:cNvPicPr>
          <p:nvPr/>
        </p:nvPicPr>
        <p:blipFill>
          <a:blip r:embed="rId27" cstate="print">
            <a:extLst>
              <a:ext uri="{CC06B85E-DE6D-421D-F726-EA854FBB6E8E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622" name="46CC193D-99D7-480A-ED74-B6A87D712A0A"/>
          <p:cNvPicPr>
            <a:picLocks noChangeAspect="1"/>
          </p:cNvPicPr>
          <p:nvPr/>
        </p:nvPicPr>
        <p:blipFill>
          <a:blip r:embed="rId27" cstate="print">
            <a:extLst>
              <a:ext uri="{34B408C0-92F5-47F3-E7AF-2CAEF5B0E0F7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623" name="AFA60415-8D2E-4E90-DED0-9F60122DC55B"/>
          <p:cNvPicPr>
            <a:picLocks noChangeAspect="1"/>
          </p:cNvPicPr>
          <p:nvPr/>
        </p:nvPicPr>
        <p:blipFill>
          <a:blip r:embed="rId26" cstate="print">
            <a:extLst>
              <a:ext uri="{8A5317DC-AFEF-4F58-4BEF-6E2692930143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624" name="7C6F442E-8022-4C5A-3009-7F5A7035B539"/>
          <p:cNvPicPr>
            <a:picLocks noChangeAspect="1"/>
          </p:cNvPicPr>
          <p:nvPr/>
        </p:nvPicPr>
        <p:blipFill>
          <a:blip r:embed="rId26" cstate="print">
            <a:extLst>
              <a:ext uri="{DE94544D-461A-4836-C6BE-719F115EA28B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625" name="2528A234-32AA-47C4-A5C9-98DFB01DD7EB"/>
          <p:cNvPicPr>
            <a:picLocks noChangeAspect="1"/>
          </p:cNvPicPr>
          <p:nvPr/>
        </p:nvPicPr>
        <p:blipFill>
          <a:blip r:embed="rId27" cstate="print">
            <a:extLst>
              <a:ext uri="{587BE82A-5BF4-4584-A630-148A3D87E9E8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626" name="3F07C296-AA6D-4E91-7C0A-41529C4C65D8"/>
          <p:cNvPicPr>
            <a:picLocks noChangeAspect="1"/>
          </p:cNvPicPr>
          <p:nvPr/>
        </p:nvPicPr>
        <p:blipFill>
          <a:blip r:embed="rId28" cstate="print">
            <a:extLst>
              <a:ext uri="{86D9CBB8-60FC-46AE-D60A-3D31BD53C253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627" name="0F2300A0-ACB0-4BD5-C200-C165B9B36296"/>
          <p:cNvPicPr>
            <a:picLocks noChangeAspect="1"/>
          </p:cNvPicPr>
          <p:nvPr/>
        </p:nvPicPr>
        <p:blipFill>
          <a:blip r:embed="rId29" cstate="print">
            <a:extLst>
              <a:ext uri="{67E290D8-590C-45F4-8072-88EDDC3E953F}"/>
            </a:extLst>
          </a:blip>
          <a:stretch>
            <a:fillRect/>
          </a:stretch>
        </p:blipFill>
        <p:spPr>
          <a:xfrm>
            <a:off x="240398" y="2941650"/>
            <a:ext cx="304800" cy="133350"/>
          </a:xfrm>
          <a:prstGeom prst="rect">
            <a:avLst/>
          </a:prstGeom>
        </p:spPr>
      </p:pic>
      <p:pic>
        <p:nvPicPr>
          <p:cNvPr id="2628" name="F7CE6F04-622A-4480-E8C8-09DBF7692492"/>
          <p:cNvPicPr>
            <a:picLocks noChangeAspect="1"/>
          </p:cNvPicPr>
          <p:nvPr/>
        </p:nvPicPr>
        <p:blipFill>
          <a:blip r:embed="rId26" cstate="print">
            <a:extLst>
              <a:ext uri="{4D6471C6-E8D1-4A86-BECD-352CEAA04172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629" name="991D3B33-048A-4150-F9AC-7B605181DB51"/>
          <p:cNvPicPr>
            <a:picLocks noChangeAspect="1"/>
          </p:cNvPicPr>
          <p:nvPr/>
        </p:nvPicPr>
        <p:blipFill>
          <a:blip r:embed="rId26" cstate="print">
            <a:extLst>
              <a:ext uri="{8BD68852-11D1-42DC-6AD5-DD9DCC4DA064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630" name="0F54CA23-E73B-49CA-E3E3-22094A9F5BEF"/>
          <p:cNvPicPr>
            <a:picLocks noChangeAspect="1"/>
          </p:cNvPicPr>
          <p:nvPr/>
        </p:nvPicPr>
        <p:blipFill>
          <a:blip r:embed="rId27" cstate="print">
            <a:extLst>
              <a:ext uri="{251309A0-75A5-4373-F16A-94B233DF91A5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631" name="A9C4D80A-DCBD-4C8F-0BC1-937BE5CBB3A4"/>
          <p:cNvPicPr>
            <a:picLocks noChangeAspect="1"/>
          </p:cNvPicPr>
          <p:nvPr/>
        </p:nvPicPr>
        <p:blipFill>
          <a:blip r:embed="rId27" cstate="print">
            <a:extLst>
              <a:ext uri="{60CC2EA8-9C10-466D-8BA2-633F98450E25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632" name="07073CC6-EC51-4892-8343-3BDB8810C871"/>
          <p:cNvPicPr>
            <a:picLocks noChangeAspect="1"/>
          </p:cNvPicPr>
          <p:nvPr/>
        </p:nvPicPr>
        <p:blipFill>
          <a:blip r:embed="rId26" cstate="print">
            <a:extLst>
              <a:ext uri="{EA6643AB-EEBF-4F7E-74D7-3B05938C763D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633" name="AC759D85-E362-4BF3-DA0C-207796E80289"/>
          <p:cNvPicPr>
            <a:picLocks noChangeAspect="1"/>
          </p:cNvPicPr>
          <p:nvPr/>
        </p:nvPicPr>
        <p:blipFill>
          <a:blip r:embed="rId26" cstate="print">
            <a:extLst>
              <a:ext uri="{11BD9CF2-B0A9-4864-E5AA-3BDFBBA6A9A4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634" name="101DFA32-8A28-4618-7B9B-7A4FEEC92B7E"/>
          <p:cNvPicPr>
            <a:picLocks noChangeAspect="1"/>
          </p:cNvPicPr>
          <p:nvPr/>
        </p:nvPicPr>
        <p:blipFill>
          <a:blip r:embed="rId27" cstate="print">
            <a:extLst>
              <a:ext uri="{CA2C184A-E648-42B3-A7D1-899B38DCBE7E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635" name="81D6B242-742A-42C9-EB75-753DB0808BDF"/>
          <p:cNvPicPr>
            <a:picLocks noChangeAspect="1"/>
          </p:cNvPicPr>
          <p:nvPr/>
        </p:nvPicPr>
        <p:blipFill>
          <a:blip r:embed="rId26" cstate="print">
            <a:extLst>
              <a:ext uri="{FCA8D550-61C0-4119-2356-2E336E899952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636" name="B1345BF4-7351-433D-1692-D321F47A6D80"/>
          <p:cNvPicPr>
            <a:picLocks noChangeAspect="1"/>
          </p:cNvPicPr>
          <p:nvPr/>
        </p:nvPicPr>
        <p:blipFill>
          <a:blip r:embed="rId26" cstate="print">
            <a:extLst>
              <a:ext uri="{F2483909-F3CC-4B67-6C47-58728156D8B9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637" name="AC42789B-F15B-40F1-695F-37F1B36AABAA"/>
          <p:cNvPicPr>
            <a:picLocks noChangeAspect="1"/>
          </p:cNvPicPr>
          <p:nvPr/>
        </p:nvPicPr>
        <p:blipFill>
          <a:blip r:embed="rId27" cstate="print">
            <a:extLst>
              <a:ext uri="{20C74BF3-772E-483A-322C-B26379E6CD65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638" name="2B20D04B-9C30-4E8C-E443-F695480F7E11"/>
          <p:cNvPicPr>
            <a:picLocks noChangeAspect="1"/>
          </p:cNvPicPr>
          <p:nvPr/>
        </p:nvPicPr>
        <p:blipFill>
          <a:blip r:embed="rId26" cstate="print">
            <a:extLst>
              <a:ext uri="{5779D69F-0ECD-4858-64E6-EA9FE8CC9C9F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639" name="F426254A-64BD-4340-C5E3-30051FBC4E02"/>
          <p:cNvPicPr>
            <a:picLocks noChangeAspect="1"/>
          </p:cNvPicPr>
          <p:nvPr/>
        </p:nvPicPr>
        <p:blipFill>
          <a:blip r:embed="rId26" cstate="print">
            <a:extLst>
              <a:ext uri="{06ACAA3A-EDC5-4383-7CD8-23768C54193E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640" name="168A905B-63E2-4D2B-FA51-DAAA6774470E"/>
          <p:cNvPicPr>
            <a:picLocks noChangeAspect="1"/>
          </p:cNvPicPr>
          <p:nvPr/>
        </p:nvPicPr>
        <p:blipFill>
          <a:blip r:embed="rId27" cstate="print">
            <a:extLst>
              <a:ext uri="{53970946-D245-485E-98C7-C00A3DBBBDD0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641" name="B119E24F-7152-4931-8D5B-AEBB4BA1DD8C"/>
          <p:cNvPicPr>
            <a:picLocks noChangeAspect="1"/>
          </p:cNvPicPr>
          <p:nvPr/>
        </p:nvPicPr>
        <p:blipFill>
          <a:blip r:embed="rId27" cstate="print">
            <a:extLst>
              <a:ext uri="{3EDF4018-7CA8-4DA7-19D9-D706D13D8B40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642" name="914878D5-2289-47B6-01AE-77CE2286E2C1"/>
          <p:cNvPicPr>
            <a:picLocks noChangeAspect="1"/>
          </p:cNvPicPr>
          <p:nvPr/>
        </p:nvPicPr>
        <p:blipFill>
          <a:blip r:embed="rId30" cstate="print">
            <a:extLst>
              <a:ext uri="{8460D81A-0559-46DF-14BB-0DF4D261E31A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567BE829-95A0-4156-8885-E1CC52DB6731}"/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3" name="4FE432DA-2936-473C-FB0D-2FA47408EA78"/>
          <p:cNvPicPr>
            <a:picLocks noChangeAspect="1"/>
          </p:cNvPicPr>
          <p:nvPr/>
        </p:nvPicPr>
        <p:blipFill>
          <a:blip r:embed="rId2" cstate="print">
            <a:extLst>
              <a:ext uri="{39CD52BD-577C-4E3F-76AA-56037735A39E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644" name="B3E76976-0F4E-4D78-0845-C451F87E7654"/>
          <p:cNvPicPr>
            <a:picLocks noChangeAspect="1"/>
          </p:cNvPicPr>
          <p:nvPr/>
        </p:nvPicPr>
        <p:blipFill>
          <a:blip r:embed="rId3" cstate="print">
            <a:extLst>
              <a:ext uri="{3F356303-9994-411E-CFFF-BB33CB0860F7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645" name="5D42ADAE-129E-4728-FA08-EB6F96358EC5"/>
          <p:cNvPicPr>
            <a:picLocks noChangeAspect="1"/>
          </p:cNvPicPr>
          <p:nvPr/>
        </p:nvPicPr>
        <p:blipFill>
          <a:blip r:embed="rId4" cstate="print">
            <a:extLst>
              <a:ext uri="{C40BC1D1-A198-4A75-1606-3FA2B162D76F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646" name="AFCF5995-B3A2-4AE4-3832-0E935168AC76"/>
          <p:cNvPicPr>
            <a:picLocks noChangeAspect="1"/>
          </p:cNvPicPr>
          <p:nvPr/>
        </p:nvPicPr>
        <p:blipFill>
          <a:blip r:embed="rId5" cstate="print">
            <a:extLst>
              <a:ext uri="{74A5A0C7-AC11-41C6-FF14-6D81D2C8B8ED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647" name="0DD284A0-E4D6-49CE-D1EF-F27C3BCCD439"/>
          <p:cNvPicPr>
            <a:picLocks noChangeAspect="1"/>
          </p:cNvPicPr>
          <p:nvPr/>
        </p:nvPicPr>
        <p:blipFill>
          <a:blip r:embed="rId6" cstate="print">
            <a:extLst>
              <a:ext uri="{7901C45C-7842-44A5-223E-BF4EF93AEFE6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648" name="BC319171-BF7E-4915-DBEF-970DB71C54B8"/>
          <p:cNvPicPr>
            <a:picLocks noChangeAspect="1"/>
          </p:cNvPicPr>
          <p:nvPr/>
        </p:nvPicPr>
        <p:blipFill>
          <a:blip r:embed="rId7" cstate="print">
            <a:extLst>
              <a:ext uri="{71A870DE-B4A1-4CDC-1E1A-BCCD99EA9253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649" name="13A1441C-A9A0-4029-153C-BAE9463B8876"/>
          <p:cNvPicPr>
            <a:picLocks noChangeAspect="1"/>
          </p:cNvPicPr>
          <p:nvPr/>
        </p:nvPicPr>
        <p:blipFill>
          <a:blip r:embed="rId8" cstate="print">
            <a:extLst>
              <a:ext uri="{C6339014-6608-4277-C039-EF96975C1FD5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650" name="B6EE1AE4-152C-4319-C4C0-AC08B9151297"/>
          <p:cNvPicPr>
            <a:picLocks noChangeAspect="1"/>
          </p:cNvPicPr>
          <p:nvPr/>
        </p:nvPicPr>
        <p:blipFill>
          <a:blip r:embed="rId9" cstate="print">
            <a:extLst>
              <a:ext uri="{97E0992F-DA99-4543-46E2-FA9D08DEF0C7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651" name="4ED81342-FD72-4F96-FC8B-32EDB17E34AC"/>
          <p:cNvPicPr>
            <a:picLocks noChangeAspect="1"/>
          </p:cNvPicPr>
          <p:nvPr/>
        </p:nvPicPr>
        <p:blipFill>
          <a:blip r:embed="rId10" cstate="print">
            <a:extLst>
              <a:ext uri="{D24078EC-7A0C-4A37-4117-3BBAF165909A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652" name="ACAC9A22-B2DF-4777-D9BF-B418F5D92A52"/>
          <p:cNvPicPr>
            <a:picLocks noChangeAspect="1"/>
          </p:cNvPicPr>
          <p:nvPr/>
        </p:nvPicPr>
        <p:blipFill>
          <a:blip r:embed="rId11" cstate="print">
            <a:extLst>
              <a:ext uri="{29ED0EDA-5189-436B-494E-13C30B99B525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653" name="D7DDF41C-01C1-478E-1CB2-9AF386D09317"/>
          <p:cNvPicPr>
            <a:picLocks noChangeAspect="1"/>
          </p:cNvPicPr>
          <p:nvPr/>
        </p:nvPicPr>
        <p:blipFill>
          <a:blip r:embed="rId12" cstate="print">
            <a:extLst>
              <a:ext uri="{B0A9D1B4-AD7A-4FCB-F6F1-E35E4C5B9352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654" name="C0AE375A-7108-4C34-79AF-306910F1F306"/>
          <p:cNvPicPr>
            <a:picLocks noChangeAspect="1"/>
          </p:cNvPicPr>
          <p:nvPr/>
        </p:nvPicPr>
        <p:blipFill>
          <a:blip r:embed="rId13" cstate="print">
            <a:extLst>
              <a:ext uri="{24FFA58A-A50C-45D1-2D99-D64531790E21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655" name="8F3FB5C4-A79A-4A83-EDBD-B0208F17CF15"/>
          <p:cNvPicPr>
            <a:picLocks noChangeAspect="1"/>
          </p:cNvPicPr>
          <p:nvPr/>
        </p:nvPicPr>
        <p:blipFill>
          <a:blip r:embed="rId14" cstate="print">
            <a:extLst>
              <a:ext uri="{976B3C06-097C-4C13-9972-ACCC53FD9E92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656" name="E744ABE6-4DC4-4439-3493-A7DCAA2E1238"/>
          <p:cNvPicPr>
            <a:picLocks noChangeAspect="1"/>
          </p:cNvPicPr>
          <p:nvPr/>
        </p:nvPicPr>
        <p:blipFill>
          <a:blip r:embed="rId15" cstate="print">
            <a:extLst>
              <a:ext uri="{D818A308-2D01-48F8-B2F2-7A38FACDBB20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657" name="930BF415-F711-4EBA-F970-9B5FC68D6146"/>
          <p:cNvPicPr>
            <a:picLocks noChangeAspect="1"/>
          </p:cNvPicPr>
          <p:nvPr/>
        </p:nvPicPr>
        <p:blipFill>
          <a:blip r:embed="rId16" cstate="print">
            <a:extLst>
              <a:ext uri="{EA13236C-98D7-4A05-A32A-BBB3E78702FB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658" name="D57694D4-078C-43D9-A5A3-340EE9B4E3A6"/>
          <p:cNvPicPr>
            <a:picLocks noChangeAspect="1"/>
          </p:cNvPicPr>
          <p:nvPr/>
        </p:nvPicPr>
        <p:blipFill>
          <a:blip r:embed="rId17" cstate="print">
            <a:extLst>
              <a:ext uri="{C73C1E32-01F7-4491-3B2D-E25BD472A74C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659" name="805CA46C-DECE-4CC6-8C81-9F5E972D7153"/>
          <p:cNvPicPr>
            <a:picLocks noChangeAspect="1"/>
          </p:cNvPicPr>
          <p:nvPr/>
        </p:nvPicPr>
        <p:blipFill>
          <a:blip r:embed="rId18" cstate="print">
            <a:extLst>
              <a:ext uri="{47A3D094-6377-41F1-DB4B-9AD78E2B1FB4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660" name="97872BEC-E17B-410E-FF90-AA4DBB9FF22D"/>
          <p:cNvPicPr>
            <a:picLocks noChangeAspect="1"/>
          </p:cNvPicPr>
          <p:nvPr/>
        </p:nvPicPr>
        <p:blipFill>
          <a:blip r:embed="rId19" cstate="print">
            <a:extLst>
              <a:ext uri="{29D11CB3-26EB-46CC-8AA5-09619C98E5D9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661" name="9F84937D-E8A1-4D42-7EBE-4AF1B6AC5598"/>
          <p:cNvPicPr>
            <a:picLocks noChangeAspect="1"/>
          </p:cNvPicPr>
          <p:nvPr/>
        </p:nvPicPr>
        <p:blipFill>
          <a:blip r:embed="rId20" cstate="print">
            <a:extLst>
              <a:ext uri="{D0FF0586-3E6D-4CD8-00C6-2EDB94CBB3E7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662" name="3BB3B7DE-261B-4B6B-358F-4334F725C2E8"/>
          <p:cNvPicPr>
            <a:picLocks noChangeAspect="1"/>
          </p:cNvPicPr>
          <p:nvPr/>
        </p:nvPicPr>
        <p:blipFill>
          <a:blip r:embed="rId21" cstate="print">
            <a:extLst>
              <a:ext uri="{C2917120-E00E-496A-2ABF-F6164A2DCE30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663" name="575240F5-211E-4506-26D2-0D4D926C8769"/>
          <p:cNvPicPr>
            <a:picLocks noChangeAspect="1"/>
          </p:cNvPicPr>
          <p:nvPr/>
        </p:nvPicPr>
        <p:blipFill>
          <a:blip r:embed="rId22" cstate="print">
            <a:extLst>
              <a:ext uri="{20F7CF05-ADA9-424E-8AC8-B0E4DD896E89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664" name="TextBox2664"/>
          <p:cNvSpPr txBox="1"/>
          <p:nvPr/>
        </p:nvSpPr>
        <p:spPr>
          <a:xfrm>
            <a:off x="119844" y="347772"/>
            <a:ext cx="4178300" cy="2755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10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G-SIBs</a:t>
            </a:r>
          </a:p>
          <a:p>
            <a:pPr marL="144022" marR="0" indent="0" eaLnBrk="0">
              <a:lnSpc>
                <a:spcPct val="92000"/>
              </a:lnSpc>
              <a:spcBef>
                <a:spcPts val="1114"/>
              </a:spcBef>
            </a:pP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List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Systemically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Important</a:t>
            </a:r>
            <a:r>
              <a:rPr lang="en-US" altLang="zh-CN" sz="8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(G-SIBs)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8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November</a:t>
            </a:r>
            <a:r>
              <a:rPr lang="en-US" altLang="zh-CN" sz="8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2021:</a:t>
            </a:r>
          </a:p>
          <a:p>
            <a:pPr marL="421452" marR="0" indent="-159544" eaLnBrk="0">
              <a:lnSpc>
                <a:spcPct val="95000"/>
              </a:lnSpc>
              <a:spcBef>
                <a:spcPts val="110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U.S.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(8):</a:t>
            </a:r>
            <a:r>
              <a:rPr lang="en-US" altLang="zh-CN" sz="850" kern="0" spc="4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JP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Morgan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Chase,</a:t>
            </a:r>
            <a:r>
              <a:rPr lang="en-US" altLang="zh-CN" sz="8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Citigroup,</a:t>
            </a:r>
            <a:r>
              <a:rPr lang="en-US" altLang="zh-CN" sz="850" kern="0" spc="3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America,</a:t>
            </a:r>
            <a:r>
              <a:rPr lang="en-US" altLang="zh-CN" sz="85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Goldman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Sachs,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8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New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York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Mellon,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Morgan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Stanley,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State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Street,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Wells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Fargo.</a:t>
            </a:r>
          </a:p>
          <a:p>
            <a:pPr marL="414392" marR="341" indent="-152484" eaLnBrk="0">
              <a:lnSpc>
                <a:spcPct val="95000"/>
              </a:lnSpc>
              <a:spcBef>
                <a:spcPts val="115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China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(4):</a:t>
            </a:r>
            <a:r>
              <a:rPr lang="en-US" altLang="zh-CN" sz="8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China,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China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Construction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Bank,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Industrial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CommerC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cial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China,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Agricultural</a:t>
            </a:r>
            <a:r>
              <a:rPr lang="en-US" altLang="zh-CN" sz="850" kern="0" spc="3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China.</a:t>
            </a:r>
          </a:p>
          <a:p>
            <a:pPr marL="417808" marR="341" indent="-155900" eaLnBrk="0">
              <a:lnSpc>
                <a:spcPct val="95000"/>
              </a:lnSpc>
              <a:spcBef>
                <a:spcPts val="114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France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(4):</a:t>
            </a:r>
            <a:r>
              <a:rPr lang="en-US" altLang="zh-CN" sz="850" kern="0" spc="5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BNP</a:t>
            </a:r>
            <a:r>
              <a:rPr lang="en-US" altLang="zh-CN" sz="8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Paribas,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Groupe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BPCE,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Groupe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Cre´dit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Agricole,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Socie´te´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Ge´ne´rale.</a:t>
            </a:r>
          </a:p>
          <a:p>
            <a:pPr marL="261908" marR="0" indent="0" eaLnBrk="0">
              <a:lnSpc>
                <a:spcPct val="88000"/>
              </a:lnSpc>
              <a:spcBef>
                <a:spcPts val="11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U.K.</a:t>
            </a:r>
            <a:r>
              <a:rPr lang="en-US" altLang="zh-CN" sz="8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(3):</a:t>
            </a:r>
            <a:r>
              <a:rPr lang="en-US" altLang="zh-CN" sz="85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HSBC,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Barclays,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Chartered.</a:t>
            </a:r>
          </a:p>
          <a:p>
            <a:pPr marL="261908" marR="0" indent="0" eaLnBrk="0">
              <a:lnSpc>
                <a:spcPct val="88000"/>
              </a:lnSpc>
              <a:spcBef>
                <a:spcPts val="48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Japan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(3):</a:t>
            </a:r>
            <a:r>
              <a:rPr lang="en-US" altLang="zh-CN" sz="850" kern="0" spc="3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Mitsubishi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UFJ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FG,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Mizuho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FG,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Sumitomo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Mitsui</a:t>
            </a:r>
            <a:r>
              <a:rPr lang="en-US" altLang="zh-CN" sz="85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FG.</a:t>
            </a:r>
          </a:p>
          <a:p>
            <a:pPr marL="261908" marR="0" indent="0" eaLnBrk="0">
              <a:lnSpc>
                <a:spcPct val="88000"/>
              </a:lnSpc>
              <a:spcBef>
                <a:spcPts val="4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Canada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(2):</a:t>
            </a:r>
            <a:r>
              <a:rPr lang="en-US" altLang="zh-CN" sz="85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Royal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Canada,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Toronto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Dominion.</a:t>
            </a:r>
          </a:p>
          <a:p>
            <a:pPr marL="261908" marR="0" indent="0" eaLnBrk="0">
              <a:lnSpc>
                <a:spcPct val="88000"/>
              </a:lnSpc>
              <a:spcBef>
                <a:spcPts val="4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Switzerland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(2):</a:t>
            </a:r>
            <a:r>
              <a:rPr lang="en-US" altLang="zh-CN" sz="850" kern="0" spc="3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Credit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Suisse,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UBS.</a:t>
            </a:r>
          </a:p>
          <a:p>
            <a:pPr marL="261908" marR="0" indent="0" eaLnBrk="0">
              <a:lnSpc>
                <a:spcPct val="88000"/>
              </a:lnSpc>
              <a:spcBef>
                <a:spcPts val="50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Germany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(1):</a:t>
            </a:r>
            <a:r>
              <a:rPr lang="en-US" altLang="zh-CN" sz="850" kern="0" spc="3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Deutsche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Bank.</a:t>
            </a:r>
          </a:p>
          <a:p>
            <a:pPr marL="261908" marR="0" indent="0" eaLnBrk="0">
              <a:lnSpc>
                <a:spcPct val="88000"/>
              </a:lnSpc>
              <a:spcBef>
                <a:spcPts val="50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Italy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(1):</a:t>
            </a:r>
            <a:r>
              <a:rPr lang="en-US" altLang="zh-CN" sz="85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UniCredit.</a:t>
            </a:r>
          </a:p>
          <a:p>
            <a:pPr marL="261908" marR="0" indent="0" eaLnBrk="0">
              <a:lnSpc>
                <a:spcPct val="88000"/>
              </a:lnSpc>
              <a:spcBef>
                <a:spcPts val="51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Netherlands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(1):</a:t>
            </a:r>
            <a:r>
              <a:rPr lang="en-US" altLang="zh-CN" sz="85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ING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Bank.</a:t>
            </a:r>
          </a:p>
          <a:p>
            <a:pPr marL="261908" marR="0" indent="0" eaLnBrk="0">
              <a:lnSpc>
                <a:spcPct val="88000"/>
              </a:lnSpc>
              <a:spcBef>
                <a:spcPts val="52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Spain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(1):</a:t>
            </a:r>
            <a:r>
              <a:rPr lang="en-US" altLang="zh-CN" sz="850" kern="0" spc="2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Santander.</a:t>
            </a:r>
          </a:p>
        </p:txBody>
      </p:sp>
      <p:sp>
        <p:nvSpPr>
          <p:cNvPr id="2665" name="TextBox2665"/>
          <p:cNvSpPr txBox="1"/>
          <p:nvPr/>
        </p:nvSpPr>
        <p:spPr>
          <a:xfrm>
            <a:off x="4319079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19/20</a:t>
            </a:r>
          </a:p>
        </p:txBody>
      </p:sp>
      <p:pic>
        <p:nvPicPr>
          <p:cNvPr id="2666" name="CD5C7D79-BF86-4A3E-735F-10373EBBDAE2"/>
          <p:cNvPicPr>
            <a:picLocks noChangeAspect="1"/>
          </p:cNvPicPr>
          <p:nvPr/>
        </p:nvPicPr>
        <p:blipFill>
          <a:blip r:embed="rId23" cstate="print">
            <a:extLst>
              <a:ext uri="{17A79B40-3AA6-4179-CF29-849D66CEA0BB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667" name="6856CB2F-6350-4040-2E88-3E8B0BA99F61"/>
          <p:cNvPicPr>
            <a:picLocks noChangeAspect="1"/>
          </p:cNvPicPr>
          <p:nvPr/>
        </p:nvPicPr>
        <p:blipFill>
          <a:blip r:embed="rId24" cstate="print">
            <a:extLst>
              <a:ext uri="{612377E0-999C-4CC5-A9C9-097CA52345A5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668" name="CDAF58A7-A304-4B33-EECF-66AB44B8391C"/>
          <p:cNvPicPr>
            <a:picLocks noChangeAspect="1"/>
          </p:cNvPicPr>
          <p:nvPr/>
        </p:nvPicPr>
        <p:blipFill>
          <a:blip r:embed="rId24" cstate="print">
            <a:extLst>
              <a:ext uri="{E7F34612-805E-4471-18B8-655B6F20FED3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669" name="7B0626F7-5AAD-4BB4-A465-26B8D15CE99E"/>
          <p:cNvPicPr>
            <a:picLocks noChangeAspect="1"/>
          </p:cNvPicPr>
          <p:nvPr/>
        </p:nvPicPr>
        <p:blipFill>
          <a:blip r:embed="rId23" cstate="print">
            <a:extLst>
              <a:ext uri="{6C597F7D-462B-474B-F9CE-DF5DE4BC10A3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670" name="FC825976-2446-40D7-3060-D065A7F872D7"/>
          <p:cNvPicPr>
            <a:picLocks noChangeAspect="1"/>
          </p:cNvPicPr>
          <p:nvPr/>
        </p:nvPicPr>
        <p:blipFill>
          <a:blip r:embed="rId23" cstate="print">
            <a:extLst>
              <a:ext uri="{4805AD61-95F3-443A-F375-BFE3F293FCBA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671" name="B56139A2-2EFB-4CD6-B075-648D6EDB89D9"/>
          <p:cNvPicPr>
            <a:picLocks noChangeAspect="1"/>
          </p:cNvPicPr>
          <p:nvPr/>
        </p:nvPicPr>
        <p:blipFill>
          <a:blip r:embed="rId24" cstate="print">
            <a:extLst>
              <a:ext uri="{4E8299AB-C0E8-46DC-CDDE-CE32B1F4B89D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672" name="592183F4-1F6E-4CE9-F3FF-E15B5BB58AC3"/>
          <p:cNvPicPr>
            <a:picLocks noChangeAspect="1"/>
          </p:cNvPicPr>
          <p:nvPr/>
        </p:nvPicPr>
        <p:blipFill>
          <a:blip r:embed="rId23" cstate="print">
            <a:extLst>
              <a:ext uri="{815D6E82-6866-4B3D-F66A-AF8BECE02858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673" name="00DA4042-D948-4829-04FC-24B54A5C1C91"/>
          <p:cNvPicPr>
            <a:picLocks noChangeAspect="1"/>
          </p:cNvPicPr>
          <p:nvPr/>
        </p:nvPicPr>
        <p:blipFill>
          <a:blip r:embed="rId25" cstate="print">
            <a:extLst>
              <a:ext uri="{D0E88ACD-CC94-4D0D-58CB-949C227CD9B0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674" name="9EB046DB-0F09-49EE-8548-CC3B95B80425"/>
          <p:cNvPicPr>
            <a:picLocks noChangeAspect="1"/>
          </p:cNvPicPr>
          <p:nvPr/>
        </p:nvPicPr>
        <p:blipFill>
          <a:blip r:embed="rId26" cstate="print">
            <a:extLst>
              <a:ext uri="{25B78200-AD98-43DE-592F-6B6760A6EDE4}"/>
            </a:extLst>
          </a:blip>
          <a:stretch>
            <a:fillRect/>
          </a:stretch>
        </p:blipFill>
        <p:spPr>
          <a:xfrm>
            <a:off x="240398" y="3179776"/>
            <a:ext cx="304800" cy="133350"/>
          </a:xfrm>
          <a:prstGeom prst="rect">
            <a:avLst/>
          </a:prstGeom>
        </p:spPr>
      </p:pic>
      <p:pic>
        <p:nvPicPr>
          <p:cNvPr id="2675" name="2566DF90-C0AC-405C-C9DD-B39C06098A91"/>
          <p:cNvPicPr>
            <a:picLocks noChangeAspect="1"/>
          </p:cNvPicPr>
          <p:nvPr/>
        </p:nvPicPr>
        <p:blipFill>
          <a:blip r:embed="rId23" cstate="print">
            <a:extLst>
              <a:ext uri="{5A7AF1AA-2D90-480F-F813-07CD36FB5C61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676" name="34171F85-75A4-4749-172F-36155D5625A3"/>
          <p:cNvPicPr>
            <a:picLocks noChangeAspect="1"/>
          </p:cNvPicPr>
          <p:nvPr/>
        </p:nvPicPr>
        <p:blipFill>
          <a:blip r:embed="rId24" cstate="print">
            <a:extLst>
              <a:ext uri="{77CF29EB-A2DA-4B6B-1467-18604A49CA80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677" name="3C9FD8A0-1586-46BA-EA42-F5E294019E9E"/>
          <p:cNvPicPr>
            <a:picLocks noChangeAspect="1"/>
          </p:cNvPicPr>
          <p:nvPr/>
        </p:nvPicPr>
        <p:blipFill>
          <a:blip r:embed="rId24" cstate="print">
            <a:extLst>
              <a:ext uri="{7443B2F1-5208-4683-25F4-0B4D04A696C3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678" name="CFC87A55-5E7C-4AB1-F2B8-2214184CEBF1"/>
          <p:cNvPicPr>
            <a:picLocks noChangeAspect="1"/>
          </p:cNvPicPr>
          <p:nvPr/>
        </p:nvPicPr>
        <p:blipFill>
          <a:blip r:embed="rId23" cstate="print">
            <a:extLst>
              <a:ext uri="{EBC69404-81C1-4A29-DF79-F98C3BAB1836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679" name="5736F94E-76FA-4051-7EA0-E1B01BFFDFAC"/>
          <p:cNvPicPr>
            <a:picLocks noChangeAspect="1"/>
          </p:cNvPicPr>
          <p:nvPr/>
        </p:nvPicPr>
        <p:blipFill>
          <a:blip r:embed="rId23" cstate="print">
            <a:extLst>
              <a:ext uri="{DD1A8E9D-C469-4DC2-59B5-3B254566A204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680" name="B52FC6F3-EA88-4FE9-4505-38923EF45BA7"/>
          <p:cNvPicPr>
            <a:picLocks noChangeAspect="1"/>
          </p:cNvPicPr>
          <p:nvPr/>
        </p:nvPicPr>
        <p:blipFill>
          <a:blip r:embed="rId24" cstate="print">
            <a:extLst>
              <a:ext uri="{AA7EC636-5E31-4C7D-B4A0-A85FDD280528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681" name="BE30B945-1410-4D3A-C4C4-0AC3AEFA67B8"/>
          <p:cNvPicPr>
            <a:picLocks noChangeAspect="1"/>
          </p:cNvPicPr>
          <p:nvPr/>
        </p:nvPicPr>
        <p:blipFill>
          <a:blip r:embed="rId23" cstate="print">
            <a:extLst>
              <a:ext uri="{807EEED5-254F-4B1E-7A08-0EBB68A6E985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682" name="C2633885-59DC-4540-E482-68E7A1BEC3C4"/>
          <p:cNvPicPr>
            <a:picLocks noChangeAspect="1"/>
          </p:cNvPicPr>
          <p:nvPr/>
        </p:nvPicPr>
        <p:blipFill>
          <a:blip r:embed="rId23" cstate="print">
            <a:extLst>
              <a:ext uri="{40985457-7FA9-484A-D4A0-2BB2EDFC89FF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683" name="AAA906AA-E375-466C-41FA-60C1246CC337"/>
          <p:cNvPicPr>
            <a:picLocks noChangeAspect="1"/>
          </p:cNvPicPr>
          <p:nvPr/>
        </p:nvPicPr>
        <p:blipFill>
          <a:blip r:embed="rId24" cstate="print">
            <a:extLst>
              <a:ext uri="{AAF84999-3C42-4B08-BC4E-8006E66C47FD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684" name="E338FECB-0A80-431F-6B2C-316B0D5FA001"/>
          <p:cNvPicPr>
            <a:picLocks noChangeAspect="1"/>
          </p:cNvPicPr>
          <p:nvPr/>
        </p:nvPicPr>
        <p:blipFill>
          <a:blip r:embed="rId23" cstate="print">
            <a:extLst>
              <a:ext uri="{9D71F25C-4C26-4452-59BA-5323E8F4A657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685" name="F672EEA5-8B39-4FC2-B2F7-330398829015"/>
          <p:cNvPicPr>
            <a:picLocks noChangeAspect="1"/>
          </p:cNvPicPr>
          <p:nvPr/>
        </p:nvPicPr>
        <p:blipFill>
          <a:blip r:embed="rId23" cstate="print">
            <a:extLst>
              <a:ext uri="{32F3A158-597F-448B-7C35-F0F500E7AAC0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686" name="BAA0D7F0-A4C5-4DE1-EDC3-89C5B5902F8C"/>
          <p:cNvPicPr>
            <a:picLocks noChangeAspect="1"/>
          </p:cNvPicPr>
          <p:nvPr/>
        </p:nvPicPr>
        <p:blipFill>
          <a:blip r:embed="rId24" cstate="print">
            <a:extLst>
              <a:ext uri="{E788525C-F02E-4365-50B1-68E52C2D5070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687" name="BFADC44C-79FE-4AB3-C4A9-64A0E37C1EBE"/>
          <p:cNvPicPr>
            <a:picLocks noChangeAspect="1"/>
          </p:cNvPicPr>
          <p:nvPr/>
        </p:nvPicPr>
        <p:blipFill>
          <a:blip r:embed="rId24" cstate="print">
            <a:extLst>
              <a:ext uri="{8E513E24-51C0-4E15-B229-ECE5EF121EAE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688" name="43D674CD-EBC9-4B70-54C7-55B7BFDAB378"/>
          <p:cNvPicPr>
            <a:picLocks noChangeAspect="1"/>
          </p:cNvPicPr>
          <p:nvPr/>
        </p:nvPicPr>
        <p:blipFill>
          <a:blip r:embed="rId27" cstate="print">
            <a:extLst>
              <a:ext uri="{BD0693BE-A091-44A2-1AD5-1045032458EA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40172A1C-99A9-4565-0CF9-745D1D2FBB03}"/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9" name="B656B587-59AA-46EE-29F7-3B85E598E058"/>
          <p:cNvPicPr>
            <a:picLocks noChangeAspect="1"/>
          </p:cNvPicPr>
          <p:nvPr/>
        </p:nvPicPr>
        <p:blipFill>
          <a:blip r:embed="rId2" cstate="print">
            <a:extLst>
              <a:ext uri="{ED1909A4-5301-4AED-EC54-F58DE1BA1F5D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690" name="2A43DA70-91CD-4EEB-774F-9E51C0A900A2"/>
          <p:cNvPicPr>
            <a:picLocks noChangeAspect="1"/>
          </p:cNvPicPr>
          <p:nvPr/>
        </p:nvPicPr>
        <p:blipFill>
          <a:blip r:embed="rId3" cstate="print">
            <a:extLst>
              <a:ext uri="{1FEE88D8-F6C2-4B3A-5499-AD0D51FAAA98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691" name="3A8F8D41-DBAA-4A27-FF22-3EACF56C7FD8"/>
          <p:cNvPicPr>
            <a:picLocks noChangeAspect="1"/>
          </p:cNvPicPr>
          <p:nvPr/>
        </p:nvPicPr>
        <p:blipFill>
          <a:blip r:embed="rId4" cstate="print">
            <a:extLst>
              <a:ext uri="{958B2DDC-E690-4755-E9B4-B07DE3AAFFA8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692" name="FF4C97E8-418F-4202-C58E-2058B537CB33"/>
          <p:cNvPicPr>
            <a:picLocks noChangeAspect="1"/>
          </p:cNvPicPr>
          <p:nvPr/>
        </p:nvPicPr>
        <p:blipFill>
          <a:blip r:embed="rId5" cstate="print">
            <a:extLst>
              <a:ext uri="{BDBAE6C3-775B-4D8A-D5CC-203C229308A1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693" name="52C10DEF-29FF-472F-C0BE-4D3734FC6AC0"/>
          <p:cNvPicPr>
            <a:picLocks noChangeAspect="1"/>
          </p:cNvPicPr>
          <p:nvPr/>
        </p:nvPicPr>
        <p:blipFill>
          <a:blip r:embed="rId6" cstate="print">
            <a:extLst>
              <a:ext uri="{742A8163-0BB5-4033-BCB9-6BB35F9AF559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694" name="93BC8B69-41A4-49AE-0394-396475792705"/>
          <p:cNvPicPr>
            <a:picLocks noChangeAspect="1"/>
          </p:cNvPicPr>
          <p:nvPr/>
        </p:nvPicPr>
        <p:blipFill>
          <a:blip r:embed="rId7" cstate="print">
            <a:extLst>
              <a:ext uri="{91AA816E-99A5-4AD3-16FB-D05047E8BC84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695" name="6E69D0FE-7800-496D-EFA2-77098CA01DED"/>
          <p:cNvPicPr>
            <a:picLocks noChangeAspect="1"/>
          </p:cNvPicPr>
          <p:nvPr/>
        </p:nvPicPr>
        <p:blipFill>
          <a:blip r:embed="rId8" cstate="print">
            <a:extLst>
              <a:ext uri="{2B33CF38-D6E8-4268-9734-D3BF9E7DA190}"/>
            </a:extLst>
          </a:blip>
          <a:stretch>
            <a:fillRect/>
          </a:stretch>
        </p:blipFill>
        <p:spPr>
          <a:xfrm>
            <a:off x="370126" y="150825"/>
            <a:ext cx="57150" cy="47625"/>
          </a:xfrm>
          <a:prstGeom prst="rect">
            <a:avLst/>
          </a:prstGeom>
        </p:spPr>
      </p:pic>
      <p:pic>
        <p:nvPicPr>
          <p:cNvPr id="2696" name="FCCCBA79-1C33-4471-D0B5-E16FCCC454AD"/>
          <p:cNvPicPr>
            <a:picLocks noChangeAspect="1"/>
          </p:cNvPicPr>
          <p:nvPr/>
        </p:nvPicPr>
        <p:blipFill>
          <a:blip r:embed="rId9" cstate="print">
            <a:extLst>
              <a:ext uri="{F4D17711-C824-461F-F5C5-2E339D7A8F09}"/>
            </a:extLst>
          </a:blip>
          <a:stretch>
            <a:fillRect/>
          </a:stretch>
        </p:blipFill>
        <p:spPr>
          <a:xfrm>
            <a:off x="420519" y="150825"/>
            <a:ext cx="47625" cy="47625"/>
          </a:xfrm>
          <a:prstGeom prst="rect">
            <a:avLst/>
          </a:prstGeom>
        </p:spPr>
      </p:pic>
      <p:pic>
        <p:nvPicPr>
          <p:cNvPr id="2697" name="7B9D6EF3-710C-4B56-44B2-CA1733BC371F"/>
          <p:cNvPicPr>
            <a:picLocks noChangeAspect="1"/>
          </p:cNvPicPr>
          <p:nvPr/>
        </p:nvPicPr>
        <p:blipFill>
          <a:blip r:embed="rId10" cstate="print">
            <a:extLst>
              <a:ext uri="{F17BCD6F-CD34-425D-9D1A-854171E77F9F}"/>
            </a:extLst>
          </a:blip>
          <a:stretch>
            <a:fillRect/>
          </a:stretch>
        </p:blipFill>
        <p:spPr>
          <a:xfrm>
            <a:off x="470926" y="150825"/>
            <a:ext cx="47625" cy="47625"/>
          </a:xfrm>
          <a:prstGeom prst="rect">
            <a:avLst/>
          </a:prstGeom>
        </p:spPr>
      </p:pic>
      <p:pic>
        <p:nvPicPr>
          <p:cNvPr id="2698" name="D6F7C162-81EA-498C-EA64-01365E3716E9"/>
          <p:cNvPicPr>
            <a:picLocks noChangeAspect="1"/>
          </p:cNvPicPr>
          <p:nvPr/>
        </p:nvPicPr>
        <p:blipFill>
          <a:blip r:embed="rId11" cstate="print">
            <a:extLst>
              <a:ext uri="{5491EF3A-D829-4F1B-F20E-D99348DD9876}"/>
            </a:extLst>
          </a:blip>
          <a:stretch>
            <a:fillRect/>
          </a:stretch>
        </p:blipFill>
        <p:spPr>
          <a:xfrm>
            <a:off x="521319" y="150825"/>
            <a:ext cx="57150" cy="47625"/>
          </a:xfrm>
          <a:prstGeom prst="rect">
            <a:avLst/>
          </a:prstGeom>
        </p:spPr>
      </p:pic>
      <p:pic>
        <p:nvPicPr>
          <p:cNvPr id="2699" name="5B7B0189-59EA-490E-18DE-A5619F763A2A"/>
          <p:cNvPicPr>
            <a:picLocks noChangeAspect="1"/>
          </p:cNvPicPr>
          <p:nvPr/>
        </p:nvPicPr>
        <p:blipFill>
          <a:blip r:embed="rId12" cstate="print">
            <a:extLst>
              <a:ext uri="{578C0F4C-1A14-4284-5F56-1E786C26A805}"/>
            </a:extLst>
          </a:blip>
          <a:stretch>
            <a:fillRect/>
          </a:stretch>
        </p:blipFill>
        <p:spPr>
          <a:xfrm>
            <a:off x="571726" y="150825"/>
            <a:ext cx="47625" cy="47625"/>
          </a:xfrm>
          <a:prstGeom prst="rect">
            <a:avLst/>
          </a:prstGeom>
        </p:spPr>
      </p:pic>
      <p:pic>
        <p:nvPicPr>
          <p:cNvPr id="2700" name="EEF78E7A-EB6D-49DA-554C-0AF22A99930C"/>
          <p:cNvPicPr>
            <a:picLocks noChangeAspect="1"/>
          </p:cNvPicPr>
          <p:nvPr/>
        </p:nvPicPr>
        <p:blipFill>
          <a:blip r:embed="rId13" cstate="print">
            <a:extLst>
              <a:ext uri="{A3AA1E95-139E-4692-7532-54658F014229}"/>
            </a:extLst>
          </a:blip>
          <a:stretch>
            <a:fillRect/>
          </a:stretch>
        </p:blipFill>
        <p:spPr>
          <a:xfrm>
            <a:off x="622119" y="150825"/>
            <a:ext cx="47625" cy="47625"/>
          </a:xfrm>
          <a:prstGeom prst="rect">
            <a:avLst/>
          </a:prstGeom>
        </p:spPr>
      </p:pic>
      <p:pic>
        <p:nvPicPr>
          <p:cNvPr id="2701" name="92954240-53E5-4CD7-DC9E-1D078F77183C"/>
          <p:cNvPicPr>
            <a:picLocks noChangeAspect="1"/>
          </p:cNvPicPr>
          <p:nvPr/>
        </p:nvPicPr>
        <p:blipFill>
          <a:blip r:embed="rId14" cstate="print">
            <a:extLst>
              <a:ext uri="{FC7643DB-6D76-46CF-C721-47E5EC32CD31}"/>
            </a:extLst>
          </a:blip>
          <a:stretch>
            <a:fillRect/>
          </a:stretch>
        </p:blipFill>
        <p:spPr>
          <a:xfrm>
            <a:off x="672525" y="150825"/>
            <a:ext cx="47625" cy="47625"/>
          </a:xfrm>
          <a:prstGeom prst="rect">
            <a:avLst/>
          </a:prstGeom>
        </p:spPr>
      </p:pic>
      <p:pic>
        <p:nvPicPr>
          <p:cNvPr id="2702" name="FEA4FA4E-4A58-44B1-748E-71E8640470F0"/>
          <p:cNvPicPr>
            <a:picLocks noChangeAspect="1"/>
          </p:cNvPicPr>
          <p:nvPr/>
        </p:nvPicPr>
        <p:blipFill>
          <a:blip r:embed="rId15" cstate="print">
            <a:extLst>
              <a:ext uri="{F8426FA7-3B0A-4C9A-B68F-8F4637F09D8B}"/>
            </a:extLst>
          </a:blip>
          <a:stretch>
            <a:fillRect/>
          </a:stretch>
        </p:blipFill>
        <p:spPr>
          <a:xfrm>
            <a:off x="722919" y="150825"/>
            <a:ext cx="57150" cy="47625"/>
          </a:xfrm>
          <a:prstGeom prst="rect">
            <a:avLst/>
          </a:prstGeom>
        </p:spPr>
      </p:pic>
      <p:pic>
        <p:nvPicPr>
          <p:cNvPr id="2703" name="DA4FDD3F-92E1-4E49-B80A-068C10137C6A"/>
          <p:cNvPicPr>
            <a:picLocks noChangeAspect="1"/>
          </p:cNvPicPr>
          <p:nvPr/>
        </p:nvPicPr>
        <p:blipFill>
          <a:blip r:embed="rId16" cstate="print">
            <a:extLst>
              <a:ext uri="{6A8A4465-33E7-474A-3B0A-09EE817577B1}"/>
            </a:extLst>
          </a:blip>
          <a:stretch>
            <a:fillRect/>
          </a:stretch>
        </p:blipFill>
        <p:spPr>
          <a:xfrm>
            <a:off x="773325" y="150825"/>
            <a:ext cx="47625" cy="47625"/>
          </a:xfrm>
          <a:prstGeom prst="rect">
            <a:avLst/>
          </a:prstGeom>
        </p:spPr>
      </p:pic>
      <p:pic>
        <p:nvPicPr>
          <p:cNvPr id="2704" name="D2E2342C-2961-43B7-84FB-4C77E0462F6D"/>
          <p:cNvPicPr>
            <a:picLocks noChangeAspect="1"/>
          </p:cNvPicPr>
          <p:nvPr/>
        </p:nvPicPr>
        <p:blipFill>
          <a:blip r:embed="rId17" cstate="print">
            <a:extLst>
              <a:ext uri="{23F7C686-B547-4184-9D36-D0BF8FE66EB5}"/>
            </a:extLst>
          </a:blip>
          <a:stretch>
            <a:fillRect/>
          </a:stretch>
        </p:blipFill>
        <p:spPr>
          <a:xfrm>
            <a:off x="823719" y="150825"/>
            <a:ext cx="47625" cy="47625"/>
          </a:xfrm>
          <a:prstGeom prst="rect">
            <a:avLst/>
          </a:prstGeom>
        </p:spPr>
      </p:pic>
      <p:pic>
        <p:nvPicPr>
          <p:cNvPr id="2705" name="5B01CFB6-87B0-4DCC-3876-A5B507D312DD"/>
          <p:cNvPicPr>
            <a:picLocks noChangeAspect="1"/>
          </p:cNvPicPr>
          <p:nvPr/>
        </p:nvPicPr>
        <p:blipFill>
          <a:blip r:embed="rId18" cstate="print">
            <a:extLst>
              <a:ext uri="{0B0F96BF-9DF6-475E-E1D6-AE79C7FB11DB}"/>
            </a:extLst>
          </a:blip>
          <a:stretch>
            <a:fillRect/>
          </a:stretch>
        </p:blipFill>
        <p:spPr>
          <a:xfrm>
            <a:off x="874125" y="150825"/>
            <a:ext cx="57150" cy="47625"/>
          </a:xfrm>
          <a:prstGeom prst="rect">
            <a:avLst/>
          </a:prstGeom>
        </p:spPr>
      </p:pic>
      <p:pic>
        <p:nvPicPr>
          <p:cNvPr id="2706" name="5E828244-D3E7-4341-84E6-6DFB23D8DD4B"/>
          <p:cNvPicPr>
            <a:picLocks noChangeAspect="1"/>
          </p:cNvPicPr>
          <p:nvPr/>
        </p:nvPicPr>
        <p:blipFill>
          <a:blip r:embed="rId19" cstate="print">
            <a:extLst>
              <a:ext uri="{78DF58AE-08B3-420A-3982-28D5D59D6450}"/>
            </a:extLst>
          </a:blip>
          <a:stretch>
            <a:fillRect/>
          </a:stretch>
        </p:blipFill>
        <p:spPr>
          <a:xfrm>
            <a:off x="924519" y="150825"/>
            <a:ext cx="47625" cy="47625"/>
          </a:xfrm>
          <a:prstGeom prst="rect">
            <a:avLst/>
          </a:prstGeom>
        </p:spPr>
      </p:pic>
      <p:pic>
        <p:nvPicPr>
          <p:cNvPr id="2707" name="F52AB02A-0DCA-4300-7DBE-CD1D8A17A895"/>
          <p:cNvPicPr>
            <a:picLocks noChangeAspect="1"/>
          </p:cNvPicPr>
          <p:nvPr/>
        </p:nvPicPr>
        <p:blipFill>
          <a:blip r:embed="rId20" cstate="print">
            <a:extLst>
              <a:ext uri="{FDBEBED2-F1B6-423E-FFA2-71EEF028F729}"/>
            </a:extLst>
          </a:blip>
          <a:stretch>
            <a:fillRect/>
          </a:stretch>
        </p:blipFill>
        <p:spPr>
          <a:xfrm>
            <a:off x="974925" y="150825"/>
            <a:ext cx="47625" cy="47625"/>
          </a:xfrm>
          <a:prstGeom prst="rect">
            <a:avLst/>
          </a:prstGeom>
        </p:spPr>
      </p:pic>
      <p:pic>
        <p:nvPicPr>
          <p:cNvPr id="2708" name="A4532933-3A52-4A04-71D4-72A702FF8BC0"/>
          <p:cNvPicPr>
            <a:picLocks noChangeAspect="1"/>
          </p:cNvPicPr>
          <p:nvPr/>
        </p:nvPicPr>
        <p:blipFill>
          <a:blip r:embed="rId21" cstate="print">
            <a:extLst>
              <a:ext uri="{A5786243-5D67-4E87-86BA-1AA0D8D83447}"/>
            </a:extLst>
          </a:blip>
          <a:stretch>
            <a:fillRect/>
          </a:stretch>
        </p:blipFill>
        <p:spPr>
          <a:xfrm>
            <a:off x="1025319" y="150825"/>
            <a:ext cx="47625" cy="47625"/>
          </a:xfrm>
          <a:prstGeom prst="rect">
            <a:avLst/>
          </a:prstGeom>
        </p:spPr>
      </p:pic>
      <p:pic>
        <p:nvPicPr>
          <p:cNvPr id="2709" name="F24C5AC0-6F6C-4AD6-6C83-8066C896D396"/>
          <p:cNvPicPr>
            <a:picLocks noChangeAspect="1"/>
          </p:cNvPicPr>
          <p:nvPr/>
        </p:nvPicPr>
        <p:blipFill>
          <a:blip r:embed="rId22" cstate="print">
            <a:extLst>
              <a:ext uri="{E8ACA454-160F-45F8-462A-BD7D47F28DD7}"/>
            </a:extLst>
          </a:blip>
          <a:stretch>
            <a:fillRect/>
          </a:stretch>
        </p:blipFill>
        <p:spPr>
          <a:xfrm>
            <a:off x="1075725" y="150825"/>
            <a:ext cx="57150" cy="47625"/>
          </a:xfrm>
          <a:prstGeom prst="rect">
            <a:avLst/>
          </a:prstGeom>
        </p:spPr>
      </p:pic>
      <p:sp>
        <p:nvSpPr>
          <p:cNvPr id="2710" name="TextBox2710"/>
          <p:cNvSpPr txBox="1"/>
          <p:nvPr/>
        </p:nvSpPr>
        <p:spPr>
          <a:xfrm>
            <a:off x="124581" y="347772"/>
            <a:ext cx="23749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Positions</a:t>
            </a:r>
            <a:r>
              <a:rPr lang="en-US" altLang="zh-CN" sz="140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vis-a-vis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</p:txBody>
      </p:sp>
      <p:pic>
        <p:nvPicPr>
          <p:cNvPr id="2711" name="D1842FA0-1697-4697-07B5-504EF4B2F7B6"/>
          <p:cNvPicPr>
            <a:picLocks noChangeAspect="1"/>
          </p:cNvPicPr>
          <p:nvPr/>
        </p:nvPicPr>
        <p:blipFill>
          <a:blip r:embed="rId23" cstate="print">
            <a:extLst>
              <a:ext uri="{735D2BF9-7381-4674-82C0-A9E6E2486FE9}"/>
            </a:extLst>
          </a:blip>
          <a:stretch>
            <a:fillRect/>
          </a:stretch>
        </p:blipFill>
        <p:spPr>
          <a:xfrm>
            <a:off x="929539" y="760425"/>
            <a:ext cx="2695575" cy="1714500"/>
          </a:xfrm>
          <a:prstGeom prst="rect">
            <a:avLst/>
          </a:prstGeom>
        </p:spPr>
      </p:pic>
      <p:sp>
        <p:nvSpPr>
          <p:cNvPr id="2712" name="TextBox2712"/>
          <p:cNvSpPr txBox="1"/>
          <p:nvPr/>
        </p:nvSpPr>
        <p:spPr>
          <a:xfrm>
            <a:off x="356303" y="2614512"/>
            <a:ext cx="3835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314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Note.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5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chart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represents</a:t>
            </a:r>
            <a:r>
              <a:rPr lang="en-US" altLang="zh-CN" sz="5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distribution</a:t>
            </a:r>
            <a:r>
              <a:rPr lang="en-US" altLang="zh-CN" sz="550" kern="0" spc="4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average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5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individual</a:t>
            </a:r>
            <a:r>
              <a:rPr lang="en-US" altLang="zh-CN" sz="5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5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against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  <a:p>
            <a:pPr marL="0" marR="0" indent="0" eaLnBrk="0">
              <a:lnSpc>
                <a:spcPct val="63000"/>
              </a:lnSpc>
              <a:spcBef>
                <a:spcPts val="9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over</a:t>
            </a:r>
            <a:r>
              <a:rPr lang="en-US" altLang="zh-CN" sz="550" kern="0" spc="-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period</a:t>
            </a:r>
            <a:r>
              <a:rPr lang="en-US" altLang="zh-CN" sz="5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2000Q1-2019Q4.</a:t>
            </a:r>
            <a:r>
              <a:rPr lang="en-US" altLang="zh-CN" sz="55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Sources:</a:t>
            </a:r>
            <a:r>
              <a:rPr lang="en-US" altLang="zh-CN" sz="5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BIS,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IMF,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Author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’s</a:t>
            </a:r>
            <a:r>
              <a:rPr lang="en-US" altLang="zh-CN" sz="550" kern="0" spc="27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calculations.</a:t>
            </a:r>
          </a:p>
        </p:txBody>
      </p:sp>
      <p:sp>
        <p:nvSpPr>
          <p:cNvPr id="2713" name="TextBox2713"/>
          <p:cNvSpPr txBox="1"/>
          <p:nvPr/>
        </p:nvSpPr>
        <p:spPr>
          <a:xfrm>
            <a:off x="4315434" y="3364523"/>
            <a:ext cx="2667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20/20</a:t>
            </a:r>
          </a:p>
        </p:txBody>
      </p:sp>
      <p:pic>
        <p:nvPicPr>
          <p:cNvPr id="2714" name="B4C91E0A-4B0E-4C58-F55C-0DF8DB008044"/>
          <p:cNvPicPr>
            <a:picLocks noChangeAspect="1"/>
          </p:cNvPicPr>
          <p:nvPr/>
        </p:nvPicPr>
        <p:blipFill>
          <a:blip r:embed="rId24" cstate="print">
            <a:extLst>
              <a:ext uri="{63E6BE6D-4FCB-49F9-52AE-00A773EE1553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715" name="C93F717D-143A-4AEF-5180-CCAC416D4DE4"/>
          <p:cNvPicPr>
            <a:picLocks noChangeAspect="1"/>
          </p:cNvPicPr>
          <p:nvPr/>
        </p:nvPicPr>
        <p:blipFill>
          <a:blip r:embed="rId25" cstate="print">
            <a:extLst>
              <a:ext uri="{AFFBC922-F43B-46B9-1232-2F9F750622B2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716" name="16E33833-AB61-4C1E-32D1-7ECCF0566AE2"/>
          <p:cNvPicPr>
            <a:picLocks noChangeAspect="1"/>
          </p:cNvPicPr>
          <p:nvPr/>
        </p:nvPicPr>
        <p:blipFill>
          <a:blip r:embed="rId25" cstate="print">
            <a:extLst>
              <a:ext uri="{622E0281-259C-4420-EEE8-AF597F8D003E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717" name="0E2DCE51-8663-4072-B929-5BD3EFE5D4EB"/>
          <p:cNvPicPr>
            <a:picLocks noChangeAspect="1"/>
          </p:cNvPicPr>
          <p:nvPr/>
        </p:nvPicPr>
        <p:blipFill>
          <a:blip r:embed="rId26" cstate="print">
            <a:extLst>
              <a:ext uri="{AC79A8BA-FCE8-458F-143D-4F955CD35193}"/>
            </a:extLst>
          </a:blip>
          <a:stretch>
            <a:fillRect/>
          </a:stretch>
        </p:blipFill>
        <p:spPr>
          <a:xfrm>
            <a:off x="240398" y="2970225"/>
            <a:ext cx="428625" cy="133350"/>
          </a:xfrm>
          <a:prstGeom prst="rect">
            <a:avLst/>
          </a:prstGeom>
        </p:spPr>
      </p:pic>
      <p:pic>
        <p:nvPicPr>
          <p:cNvPr id="2718" name="4E346701-FA1D-4FA9-4243-F3E9BDEEBEAD"/>
          <p:cNvPicPr>
            <a:picLocks noChangeAspect="1"/>
          </p:cNvPicPr>
          <p:nvPr/>
        </p:nvPicPr>
        <p:blipFill>
          <a:blip r:embed="rId24" cstate="print">
            <a:extLst>
              <a:ext uri="{CACE2FD6-98F4-45A8-7093-7C2575D21D30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719" name="F126FB3E-B13C-4163-1253-536871941A24"/>
          <p:cNvPicPr>
            <a:picLocks noChangeAspect="1"/>
          </p:cNvPicPr>
          <p:nvPr/>
        </p:nvPicPr>
        <p:blipFill>
          <a:blip r:embed="rId24" cstate="print">
            <a:extLst>
              <a:ext uri="{AE4CDA59-52BA-4D97-B863-7E858B3CEE66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720" name="34B2DC42-723C-4ED4-2D5A-72C8BF61CB2E"/>
          <p:cNvPicPr>
            <a:picLocks noChangeAspect="1"/>
          </p:cNvPicPr>
          <p:nvPr/>
        </p:nvPicPr>
        <p:blipFill>
          <a:blip r:embed="rId27" cstate="print">
            <a:extLst>
              <a:ext uri="{5ECFACCB-36D0-4D41-BFD7-6BBE1828D67A}"/>
            </a:extLst>
          </a:blip>
          <a:stretch>
            <a:fillRect/>
          </a:stretch>
        </p:blipFill>
        <p:spPr>
          <a:xfrm>
            <a:off x="680352" y="2970225"/>
            <a:ext cx="676275" cy="133350"/>
          </a:xfrm>
          <a:prstGeom prst="rect">
            <a:avLst/>
          </a:prstGeom>
        </p:spPr>
      </p:pic>
      <p:pic>
        <p:nvPicPr>
          <p:cNvPr id="2721" name="82FCCDA0-3689-4FCC-218C-4A84E655802C"/>
          <p:cNvPicPr>
            <a:picLocks noChangeAspect="1"/>
          </p:cNvPicPr>
          <p:nvPr/>
        </p:nvPicPr>
        <p:blipFill>
          <a:blip r:embed="rId25" cstate="print">
            <a:extLst>
              <a:ext uri="{6754B320-63E9-42CB-6D7F-3C30032E8E4D}"/>
            </a:extLst>
          </a:blip>
          <a:stretch>
            <a:fillRect/>
          </a:stretch>
        </p:blipFill>
        <p:spPr>
          <a:xfrm>
            <a:off x="359994" y="141300"/>
            <a:ext cx="76200" cy="66675"/>
          </a:xfrm>
          <a:prstGeom prst="rect">
            <a:avLst/>
          </a:prstGeom>
        </p:spPr>
      </p:pic>
      <p:pic>
        <p:nvPicPr>
          <p:cNvPr id="2722" name="797F2A0D-D187-40EE-904B-0EFA33B51D42"/>
          <p:cNvPicPr>
            <a:picLocks noChangeAspect="1"/>
          </p:cNvPicPr>
          <p:nvPr/>
        </p:nvPicPr>
        <p:blipFill>
          <a:blip r:embed="rId24" cstate="print">
            <a:extLst>
              <a:ext uri="{FE964E3A-EEAE-4205-8741-CB228A8F7806}"/>
            </a:extLst>
          </a:blip>
          <a:stretch>
            <a:fillRect/>
          </a:stretch>
        </p:blipFill>
        <p:spPr>
          <a:xfrm>
            <a:off x="410401" y="141300"/>
            <a:ext cx="66675" cy="66675"/>
          </a:xfrm>
          <a:prstGeom prst="rect">
            <a:avLst/>
          </a:prstGeom>
        </p:spPr>
      </p:pic>
      <p:pic>
        <p:nvPicPr>
          <p:cNvPr id="2723" name="A67346CE-F2A4-44E8-0BBD-5E6BA2322DFF"/>
          <p:cNvPicPr>
            <a:picLocks noChangeAspect="1"/>
          </p:cNvPicPr>
          <p:nvPr/>
        </p:nvPicPr>
        <p:blipFill>
          <a:blip r:embed="rId24" cstate="print">
            <a:extLst>
              <a:ext uri="{7BF60B1C-FBE8-4DC5-B223-4C9EDCF8EE43}"/>
            </a:extLst>
          </a:blip>
          <a:stretch>
            <a:fillRect/>
          </a:stretch>
        </p:blipFill>
        <p:spPr>
          <a:xfrm>
            <a:off x="460794" y="141300"/>
            <a:ext cx="66675" cy="66675"/>
          </a:xfrm>
          <a:prstGeom prst="rect">
            <a:avLst/>
          </a:prstGeom>
        </p:spPr>
      </p:pic>
      <p:pic>
        <p:nvPicPr>
          <p:cNvPr id="2724" name="F98A5287-9E74-49F0-5EFA-CA879DEB32FD"/>
          <p:cNvPicPr>
            <a:picLocks noChangeAspect="1"/>
          </p:cNvPicPr>
          <p:nvPr/>
        </p:nvPicPr>
        <p:blipFill>
          <a:blip r:embed="rId28" cstate="print">
            <a:extLst>
              <a:ext uri="{722D847F-D956-484F-1579-4B1872991062}"/>
            </a:extLst>
          </a:blip>
          <a:stretch>
            <a:fillRect/>
          </a:stretch>
        </p:blipFill>
        <p:spPr>
          <a:xfrm>
            <a:off x="95352" y="36525"/>
            <a:ext cx="342900" cy="123825"/>
          </a:xfrm>
          <a:prstGeom prst="rect">
            <a:avLst/>
          </a:prstGeom>
        </p:spPr>
      </p:pic>
      <p:pic>
        <p:nvPicPr>
          <p:cNvPr id="2725" name="95ADA57C-CDE1-4873-3409-2FAF48748621"/>
          <p:cNvPicPr>
            <a:picLocks noChangeAspect="1"/>
          </p:cNvPicPr>
          <p:nvPr/>
        </p:nvPicPr>
        <p:blipFill>
          <a:blip r:embed="rId25" cstate="print">
            <a:extLst>
              <a:ext uri="{2981A7D0-B49D-408A-6947-AC9F732800C0}"/>
            </a:extLst>
          </a:blip>
          <a:stretch>
            <a:fillRect/>
          </a:stretch>
        </p:blipFill>
        <p:spPr>
          <a:xfrm>
            <a:off x="511200" y="141300"/>
            <a:ext cx="76200" cy="66675"/>
          </a:xfrm>
          <a:prstGeom prst="rect">
            <a:avLst/>
          </a:prstGeom>
        </p:spPr>
      </p:pic>
      <p:pic>
        <p:nvPicPr>
          <p:cNvPr id="2726" name="C2CE1087-7345-4598-1F2C-92042F6AC7B0"/>
          <p:cNvPicPr>
            <a:picLocks noChangeAspect="1"/>
          </p:cNvPicPr>
          <p:nvPr/>
        </p:nvPicPr>
        <p:blipFill>
          <a:blip r:embed="rId25" cstate="print">
            <a:extLst>
              <a:ext uri="{E3517C6E-F3F7-4F4F-1D2B-F037FB0CD0D7}"/>
            </a:extLst>
          </a:blip>
          <a:stretch>
            <a:fillRect/>
          </a:stretch>
        </p:blipFill>
        <p:spPr>
          <a:xfrm>
            <a:off x="561594" y="141300"/>
            <a:ext cx="76200" cy="66675"/>
          </a:xfrm>
          <a:prstGeom prst="rect">
            <a:avLst/>
          </a:prstGeom>
        </p:spPr>
      </p:pic>
      <p:pic>
        <p:nvPicPr>
          <p:cNvPr id="2727" name="EEFB21B8-5A36-4138-1BAD-0B352E976DAC"/>
          <p:cNvPicPr>
            <a:picLocks noChangeAspect="1"/>
          </p:cNvPicPr>
          <p:nvPr/>
        </p:nvPicPr>
        <p:blipFill>
          <a:blip r:embed="rId24" cstate="print">
            <a:extLst>
              <a:ext uri="{C4458A3A-6611-4A3E-A758-D90D970DC9B0}"/>
            </a:extLst>
          </a:blip>
          <a:stretch>
            <a:fillRect/>
          </a:stretch>
        </p:blipFill>
        <p:spPr>
          <a:xfrm>
            <a:off x="612000" y="141300"/>
            <a:ext cx="66675" cy="66675"/>
          </a:xfrm>
          <a:prstGeom prst="rect">
            <a:avLst/>
          </a:prstGeom>
        </p:spPr>
      </p:pic>
      <p:pic>
        <p:nvPicPr>
          <p:cNvPr id="2728" name="C5E7B0F5-2EF7-44CD-5161-62C60628EF11"/>
          <p:cNvPicPr>
            <a:picLocks noChangeAspect="1"/>
          </p:cNvPicPr>
          <p:nvPr/>
        </p:nvPicPr>
        <p:blipFill>
          <a:blip r:embed="rId24" cstate="print">
            <a:extLst>
              <a:ext uri="{615584C0-FC12-4AE0-2A72-78E350EAE619}"/>
            </a:extLst>
          </a:blip>
          <a:stretch>
            <a:fillRect/>
          </a:stretch>
        </p:blipFill>
        <p:spPr>
          <a:xfrm>
            <a:off x="662394" y="141300"/>
            <a:ext cx="66675" cy="66675"/>
          </a:xfrm>
          <a:prstGeom prst="rect">
            <a:avLst/>
          </a:prstGeom>
        </p:spPr>
      </p:pic>
      <p:pic>
        <p:nvPicPr>
          <p:cNvPr id="2729" name="28356B7D-CDA9-4875-F168-A65A93E06117"/>
          <p:cNvPicPr>
            <a:picLocks noChangeAspect="1"/>
          </p:cNvPicPr>
          <p:nvPr/>
        </p:nvPicPr>
        <p:blipFill>
          <a:blip r:embed="rId25" cstate="print">
            <a:extLst>
              <a:ext uri="{606AE4DC-7AC2-4A30-C388-4A0FEB73978E}"/>
            </a:extLst>
          </a:blip>
          <a:stretch>
            <a:fillRect/>
          </a:stretch>
        </p:blipFill>
        <p:spPr>
          <a:xfrm>
            <a:off x="712800" y="141300"/>
            <a:ext cx="76200" cy="66675"/>
          </a:xfrm>
          <a:prstGeom prst="rect">
            <a:avLst/>
          </a:prstGeom>
        </p:spPr>
      </p:pic>
      <p:pic>
        <p:nvPicPr>
          <p:cNvPr id="2730" name="74B6EB54-6AC8-4803-CBF4-0BBF8089759D"/>
          <p:cNvPicPr>
            <a:picLocks noChangeAspect="1"/>
          </p:cNvPicPr>
          <p:nvPr/>
        </p:nvPicPr>
        <p:blipFill>
          <a:blip r:embed="rId24" cstate="print">
            <a:extLst>
              <a:ext uri="{D77E296A-9E0C-4512-0E81-719D948CBD71}"/>
            </a:extLst>
          </a:blip>
          <a:stretch>
            <a:fillRect/>
          </a:stretch>
        </p:blipFill>
        <p:spPr>
          <a:xfrm>
            <a:off x="763194" y="141300"/>
            <a:ext cx="66675" cy="66675"/>
          </a:xfrm>
          <a:prstGeom prst="rect">
            <a:avLst/>
          </a:prstGeom>
        </p:spPr>
      </p:pic>
      <p:pic>
        <p:nvPicPr>
          <p:cNvPr id="2731" name="E78ACFF4-41A4-4023-0B66-CAE115BF0875"/>
          <p:cNvPicPr>
            <a:picLocks noChangeAspect="1"/>
          </p:cNvPicPr>
          <p:nvPr/>
        </p:nvPicPr>
        <p:blipFill>
          <a:blip r:embed="rId24" cstate="print">
            <a:extLst>
              <a:ext uri="{A0CD2ECA-8CA8-4498-4D4C-B4E82F3DAFFE}"/>
            </a:extLst>
          </a:blip>
          <a:stretch>
            <a:fillRect/>
          </a:stretch>
        </p:blipFill>
        <p:spPr>
          <a:xfrm>
            <a:off x="813600" y="141300"/>
            <a:ext cx="66675" cy="66675"/>
          </a:xfrm>
          <a:prstGeom prst="rect">
            <a:avLst/>
          </a:prstGeom>
        </p:spPr>
      </p:pic>
      <p:pic>
        <p:nvPicPr>
          <p:cNvPr id="2732" name="B449344E-D501-45A4-713A-2CB67E018A3D"/>
          <p:cNvPicPr>
            <a:picLocks noChangeAspect="1"/>
          </p:cNvPicPr>
          <p:nvPr/>
        </p:nvPicPr>
        <p:blipFill>
          <a:blip r:embed="rId25" cstate="print">
            <a:extLst>
              <a:ext uri="{9C646583-9E2C-4D71-932B-652372FAB1E3}"/>
            </a:extLst>
          </a:blip>
          <a:stretch>
            <a:fillRect/>
          </a:stretch>
        </p:blipFill>
        <p:spPr>
          <a:xfrm>
            <a:off x="863994" y="141300"/>
            <a:ext cx="76200" cy="66675"/>
          </a:xfrm>
          <a:prstGeom prst="rect">
            <a:avLst/>
          </a:prstGeom>
        </p:spPr>
      </p:pic>
      <p:pic>
        <p:nvPicPr>
          <p:cNvPr id="2733" name="9F048285-F1F8-4B29-0122-6D7B07B823EF"/>
          <p:cNvPicPr>
            <a:picLocks noChangeAspect="1"/>
          </p:cNvPicPr>
          <p:nvPr/>
        </p:nvPicPr>
        <p:blipFill>
          <a:blip r:embed="rId24" cstate="print">
            <a:extLst>
              <a:ext uri="{0B663AFE-9BE3-43A1-067A-45F2A998723D}"/>
            </a:extLst>
          </a:blip>
          <a:stretch>
            <a:fillRect/>
          </a:stretch>
        </p:blipFill>
        <p:spPr>
          <a:xfrm>
            <a:off x="914400" y="141300"/>
            <a:ext cx="66675" cy="66675"/>
          </a:xfrm>
          <a:prstGeom prst="rect">
            <a:avLst/>
          </a:prstGeom>
        </p:spPr>
      </p:pic>
      <p:pic>
        <p:nvPicPr>
          <p:cNvPr id="2734" name="2F6084CD-1F6F-40D3-A4D7-A9C4A39F62E1"/>
          <p:cNvPicPr>
            <a:picLocks noChangeAspect="1"/>
          </p:cNvPicPr>
          <p:nvPr/>
        </p:nvPicPr>
        <p:blipFill>
          <a:blip r:embed="rId24" cstate="print">
            <a:extLst>
              <a:ext uri="{DE63BF7E-C9EA-4869-B564-7727BC8F65E7}"/>
            </a:extLst>
          </a:blip>
          <a:stretch>
            <a:fillRect/>
          </a:stretch>
        </p:blipFill>
        <p:spPr>
          <a:xfrm>
            <a:off x="964794" y="141300"/>
            <a:ext cx="66675" cy="66675"/>
          </a:xfrm>
          <a:prstGeom prst="rect">
            <a:avLst/>
          </a:prstGeom>
        </p:spPr>
      </p:pic>
      <p:pic>
        <p:nvPicPr>
          <p:cNvPr id="2735" name="734D1929-744D-43AC-A85E-5239A107B908"/>
          <p:cNvPicPr>
            <a:picLocks noChangeAspect="1"/>
          </p:cNvPicPr>
          <p:nvPr/>
        </p:nvPicPr>
        <p:blipFill>
          <a:blip r:embed="rId25" cstate="print">
            <a:extLst>
              <a:ext uri="{2615E1DB-A9A4-4683-6C94-E4B970F1741D}"/>
            </a:extLst>
          </a:blip>
          <a:stretch>
            <a:fillRect/>
          </a:stretch>
        </p:blipFill>
        <p:spPr>
          <a:xfrm>
            <a:off x="1015200" y="141300"/>
            <a:ext cx="76200" cy="66675"/>
          </a:xfrm>
          <a:prstGeom prst="rect">
            <a:avLst/>
          </a:prstGeom>
        </p:spPr>
      </p:pic>
      <p:pic>
        <p:nvPicPr>
          <p:cNvPr id="2736" name="D904FC18-4719-4087-46B2-3B376C60D121"/>
          <p:cNvPicPr>
            <a:picLocks noChangeAspect="1"/>
          </p:cNvPicPr>
          <p:nvPr/>
        </p:nvPicPr>
        <p:blipFill>
          <a:blip r:embed="rId25" cstate="print">
            <a:extLst>
              <a:ext uri="{F2B14ED7-BAF9-4101-ECAC-F32C0DAB0969}"/>
            </a:extLst>
          </a:blip>
          <a:stretch>
            <a:fillRect/>
          </a:stretch>
        </p:blipFill>
        <p:spPr>
          <a:xfrm>
            <a:off x="1065594" y="141300"/>
            <a:ext cx="76200" cy="66675"/>
          </a:xfrm>
          <a:prstGeom prst="rect">
            <a:avLst/>
          </a:prstGeom>
        </p:spPr>
      </p:pic>
      <p:pic>
        <p:nvPicPr>
          <p:cNvPr id="2737" name="70390568-BA29-4E78-FC7A-1E3E98F822A3"/>
          <p:cNvPicPr>
            <a:picLocks noChangeAspect="1"/>
          </p:cNvPicPr>
          <p:nvPr/>
        </p:nvPicPr>
        <p:blipFill>
          <a:blip r:embed="rId29" cstate="print">
            <a:extLst>
              <a:ext uri="{AD361037-7B04-4189-5F2E-C07D91D53E56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525E294F-951B-45C2-5AAA-54310A32BC30}"/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1270EC99-84E2-4F80-ED2D-EF3A0384C9FF"/>
          <p:cNvPicPr>
            <a:picLocks noChangeAspect="1"/>
          </p:cNvPicPr>
          <p:nvPr/>
        </p:nvPicPr>
        <p:blipFill>
          <a:blip r:embed="rId2" cstate="print">
            <a:extLst>
              <a:ext uri="{46276E22-7045-40A7-9A8D-C99DDCEBDC9E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12" name="D89C220E-5D8B-4581-31BE-307E9DE67D23"/>
          <p:cNvPicPr>
            <a:picLocks noChangeAspect="1"/>
          </p:cNvPicPr>
          <p:nvPr/>
        </p:nvPicPr>
        <p:blipFill>
          <a:blip r:embed="rId3" cstate="print">
            <a:extLst>
              <a:ext uri="{15E70385-184B-4014-84F3-E2C463B83977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13" name="2B71493D-FE04-4677-E68A-0AC4345BE18F"/>
          <p:cNvPicPr>
            <a:picLocks noChangeAspect="1"/>
          </p:cNvPicPr>
          <p:nvPr/>
        </p:nvPicPr>
        <p:blipFill>
          <a:blip r:embed="rId4" cstate="print">
            <a:extLst>
              <a:ext uri="{DE0BB08B-9FEE-43C6-E897-BCAD5BC9DBBD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14" name="159F5842-4ABA-4758-8D56-FC6CD58176E7"/>
          <p:cNvPicPr>
            <a:picLocks noChangeAspect="1"/>
          </p:cNvPicPr>
          <p:nvPr/>
        </p:nvPicPr>
        <p:blipFill>
          <a:blip r:embed="rId5" cstate="print">
            <a:extLst>
              <a:ext uri="{4721E32D-7F3A-4E72-A2F0-509C2F321E23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15" name="52B9F71C-704B-4451-0801-8C2B980F6970"/>
          <p:cNvPicPr>
            <a:picLocks noChangeAspect="1"/>
          </p:cNvPicPr>
          <p:nvPr/>
        </p:nvPicPr>
        <p:blipFill>
          <a:blip r:embed="rId6" cstate="print">
            <a:extLst>
              <a:ext uri="{4AF43321-DE8F-4D5E-C4CE-ADBD216E59DB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16" name="7F0FEE73-7DAB-4104-3D1E-D403D5CEF3A9"/>
          <p:cNvPicPr>
            <a:picLocks noChangeAspect="1"/>
          </p:cNvPicPr>
          <p:nvPr/>
        </p:nvPicPr>
        <p:blipFill>
          <a:blip r:embed="rId7" cstate="print">
            <a:extLst>
              <a:ext uri="{6C9C458A-D837-4C3A-0015-3BD346CECA10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17" name="CEADBD95-BCFA-4CA3-88C3-867F38D59C0F"/>
          <p:cNvPicPr>
            <a:picLocks noChangeAspect="1"/>
          </p:cNvPicPr>
          <p:nvPr/>
        </p:nvPicPr>
        <p:blipFill>
          <a:blip r:embed="rId8" cstate="print">
            <a:extLst>
              <a:ext uri="{3C8D0D8E-897A-48F1-B729-1FE844D65EC4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218" name="D59B710C-5E83-40C6-266C-EB70F3A420C2"/>
          <p:cNvPicPr>
            <a:picLocks noChangeAspect="1"/>
          </p:cNvPicPr>
          <p:nvPr/>
        </p:nvPicPr>
        <p:blipFill>
          <a:blip r:embed="rId9" cstate="print">
            <a:extLst>
              <a:ext uri="{298CA98B-BF4D-475F-BBCD-8217ADBDCB27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219" name="A4F0F497-EFEE-42B8-6296-A43552567068"/>
          <p:cNvPicPr>
            <a:picLocks noChangeAspect="1"/>
          </p:cNvPicPr>
          <p:nvPr/>
        </p:nvPicPr>
        <p:blipFill>
          <a:blip r:embed="rId10" cstate="print">
            <a:extLst>
              <a:ext uri="{442279BC-058E-46DA-E9FA-2AEB9E073D85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220" name="ADDF2755-85E6-4A7B-3FEE-A558323ABDE3"/>
          <p:cNvPicPr>
            <a:picLocks noChangeAspect="1"/>
          </p:cNvPicPr>
          <p:nvPr/>
        </p:nvPicPr>
        <p:blipFill>
          <a:blip r:embed="rId11" cstate="print">
            <a:extLst>
              <a:ext uri="{336A9F07-0B00-44EE-BE32-9CEDB9A71149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221" name="7EB1D387-09A6-4292-55B4-8F60DF6028C9"/>
          <p:cNvPicPr>
            <a:picLocks noChangeAspect="1"/>
          </p:cNvPicPr>
          <p:nvPr/>
        </p:nvPicPr>
        <p:blipFill>
          <a:blip r:embed="rId12" cstate="print">
            <a:extLst>
              <a:ext uri="{477BE5A9-F817-4B5C-BD29-1AC68992E272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222" name="E10F3FEA-77E5-43D0-97A6-4E52B2F81904"/>
          <p:cNvPicPr>
            <a:picLocks noChangeAspect="1"/>
          </p:cNvPicPr>
          <p:nvPr/>
        </p:nvPicPr>
        <p:blipFill>
          <a:blip r:embed="rId13" cstate="print">
            <a:extLst>
              <a:ext uri="{B619DC8D-A893-4FAC-D649-DAC4157D8DE5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223" name="B66AD404-B1FA-4B9C-8AE6-983FFF968BBA"/>
          <p:cNvPicPr>
            <a:picLocks noChangeAspect="1"/>
          </p:cNvPicPr>
          <p:nvPr/>
        </p:nvPicPr>
        <p:blipFill>
          <a:blip r:embed="rId14" cstate="print">
            <a:extLst>
              <a:ext uri="{D016C047-14F9-44F0-AF28-B939B108DB3A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224" name="825B11D9-E97F-41CF-438B-17FE33CB4CF5"/>
          <p:cNvPicPr>
            <a:picLocks noChangeAspect="1"/>
          </p:cNvPicPr>
          <p:nvPr/>
        </p:nvPicPr>
        <p:blipFill>
          <a:blip r:embed="rId15" cstate="print">
            <a:extLst>
              <a:ext uri="{651E4184-87EC-4CA0-2344-E89FC70050A5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225" name="680C360D-1F36-496B-E1B5-0001814B2ECF"/>
          <p:cNvPicPr>
            <a:picLocks noChangeAspect="1"/>
          </p:cNvPicPr>
          <p:nvPr/>
        </p:nvPicPr>
        <p:blipFill>
          <a:blip r:embed="rId16" cstate="print">
            <a:extLst>
              <a:ext uri="{2789649A-0C81-4717-BD21-4B47BCFF4093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226" name="DE4C7A8B-33CD-45A5-E673-07E2F4C0A87E"/>
          <p:cNvPicPr>
            <a:picLocks noChangeAspect="1"/>
          </p:cNvPicPr>
          <p:nvPr/>
        </p:nvPicPr>
        <p:blipFill>
          <a:blip r:embed="rId17" cstate="print">
            <a:extLst>
              <a:ext uri="{5EF28DF1-8DCE-4729-C357-3888EDB2A5BA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227" name="DFF5CA00-311A-476A-8BC3-D4FDCF216178"/>
          <p:cNvPicPr>
            <a:picLocks noChangeAspect="1"/>
          </p:cNvPicPr>
          <p:nvPr/>
        </p:nvPicPr>
        <p:blipFill>
          <a:blip r:embed="rId18" cstate="print">
            <a:extLst>
              <a:ext uri="{5A0136A7-5644-46F7-896C-3070A48E68B4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228" name="2D3733D4-D108-4A73-0BE2-AD46C1BF33AA"/>
          <p:cNvPicPr>
            <a:picLocks noChangeAspect="1"/>
          </p:cNvPicPr>
          <p:nvPr/>
        </p:nvPicPr>
        <p:blipFill>
          <a:blip r:embed="rId19" cstate="print">
            <a:extLst>
              <a:ext uri="{81190962-DF89-4A0B-0E94-ED53D42EEC64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229" name="F7D69587-BC70-4DEE-DCE5-ED9C7B0CCF2B"/>
          <p:cNvPicPr>
            <a:picLocks noChangeAspect="1"/>
          </p:cNvPicPr>
          <p:nvPr/>
        </p:nvPicPr>
        <p:blipFill>
          <a:blip r:embed="rId20" cstate="print">
            <a:extLst>
              <a:ext uri="{23CE9B51-3E24-4A14-E29E-DBCFA4AB298B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230" name="CBAA2D40-966D-4AED-4106-93C47A744A08"/>
          <p:cNvPicPr>
            <a:picLocks noChangeAspect="1"/>
          </p:cNvPicPr>
          <p:nvPr/>
        </p:nvPicPr>
        <p:blipFill>
          <a:blip r:embed="rId21" cstate="print">
            <a:extLst>
              <a:ext uri="{2D440443-2EBD-4A94-B4CF-A6CA296F9821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231" name="F52AC917-8518-4EF8-2F31-3D214DC837B7"/>
          <p:cNvPicPr>
            <a:picLocks noChangeAspect="1"/>
          </p:cNvPicPr>
          <p:nvPr/>
        </p:nvPicPr>
        <p:blipFill>
          <a:blip r:embed="rId22" cstate="print">
            <a:extLst>
              <a:ext uri="{804F066B-01F8-4EFE-BA1C-6DF5D4800719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232" name="F2356A27-F5A4-4AA0-AC88-68D6B688265E"/>
          <p:cNvPicPr>
            <a:picLocks noChangeAspect="1"/>
          </p:cNvPicPr>
          <p:nvPr/>
        </p:nvPicPr>
        <p:blipFill>
          <a:blip r:embed="rId23" cstate="print">
            <a:extLst>
              <a:ext uri="{D6A160F6-8E09-48D1-F875-696C058CF381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233" name="TextBox233"/>
          <p:cNvSpPr txBox="1"/>
          <p:nvPr/>
        </p:nvSpPr>
        <p:spPr>
          <a:xfrm>
            <a:off x="114377" y="347772"/>
            <a:ext cx="4178300" cy="1562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Paper</a:t>
            </a:r>
          </a:p>
          <a:p>
            <a:pPr marL="149716" marR="0" indent="0" eaLnBrk="0">
              <a:lnSpc>
                <a:spcPct val="92000"/>
              </a:lnSpc>
              <a:spcBef>
                <a:spcPts val="1795"/>
              </a:spcBef>
            </a:pPr>
            <a:r>
              <a:rPr lang="en-US" altLang="zh-CN" sz="8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Research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Questions:</a:t>
            </a:r>
          </a:p>
          <a:p>
            <a:pPr marL="267374" marR="0" indent="0" eaLnBrk="0">
              <a:lnSpc>
                <a:spcPct val="88000"/>
              </a:lnSpc>
              <a:spcBef>
                <a:spcPts val="25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Does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affect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account?</a:t>
            </a:r>
          </a:p>
          <a:p>
            <a:pPr marL="267374" marR="0" indent="0" eaLnBrk="0">
              <a:lnSpc>
                <a:spcPct val="88000"/>
              </a:lnSpc>
              <a:spcBef>
                <a:spcPts val="18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so,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explain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sensitivities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across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countries?</a:t>
            </a:r>
          </a:p>
          <a:p>
            <a:pPr marL="145160" marR="0" indent="0" eaLnBrk="0">
              <a:lnSpc>
                <a:spcPct val="92000"/>
              </a:lnSpc>
              <a:spcBef>
                <a:spcPts val="1131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Outline:</a:t>
            </a:r>
          </a:p>
          <a:p>
            <a:pPr marL="267374" marR="0" indent="0" eaLnBrk="0">
              <a:lnSpc>
                <a:spcPct val="88000"/>
              </a:lnSpc>
              <a:spcBef>
                <a:spcPts val="254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Theory: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Tractable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multi-country</a:t>
            </a:r>
            <a:r>
              <a:rPr lang="en-US" altLang="zh-CN" sz="850" kern="0" spc="3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model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domestic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  <a:p>
            <a:pPr marL="267374" marR="0" indent="0" eaLnBrk="0">
              <a:lnSpc>
                <a:spcPct val="88000"/>
              </a:lnSpc>
              <a:spcBef>
                <a:spcPts val="190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Empirical: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Panel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regressions</a:t>
            </a:r>
            <a:r>
              <a:rPr lang="en-US" altLang="zh-CN" sz="8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using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Gabaix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Koijen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leverage.</a:t>
            </a:r>
          </a:p>
        </p:txBody>
      </p:sp>
      <p:pic>
        <p:nvPicPr>
          <p:cNvPr id="234" name="0B968652-5222-4C6B-5A19-DC5257C9E3D6"/>
          <p:cNvPicPr>
            <a:picLocks noChangeAspect="1"/>
          </p:cNvPicPr>
          <p:nvPr/>
        </p:nvPicPr>
        <p:blipFill>
          <a:blip r:embed="rId24" cstate="print">
            <a:extLst>
              <a:ext uri="{29BC483E-FDD4-4363-3D88-0EA54BD7A3EC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35" name="B8E726DB-D769-4161-1857-5FC263C7F419"/>
          <p:cNvPicPr>
            <a:picLocks noChangeAspect="1"/>
          </p:cNvPicPr>
          <p:nvPr/>
        </p:nvPicPr>
        <p:blipFill>
          <a:blip r:embed="rId25" cstate="print">
            <a:extLst>
              <a:ext uri="{401579E2-6B31-44E6-2D31-5A1EEA51D53B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36" name="03225157-2D5C-46EF-E6EC-5B410E5BDA2E"/>
          <p:cNvPicPr>
            <a:picLocks noChangeAspect="1"/>
          </p:cNvPicPr>
          <p:nvPr/>
        </p:nvPicPr>
        <p:blipFill>
          <a:blip r:embed="rId25" cstate="print">
            <a:extLst>
              <a:ext uri="{DF438C7C-C6E1-4D48-32ED-B787E33ED3CC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37" name="5D6F901F-BA02-43BF-755D-959FE6451305"/>
          <p:cNvPicPr>
            <a:picLocks noChangeAspect="1"/>
          </p:cNvPicPr>
          <p:nvPr/>
        </p:nvPicPr>
        <p:blipFill>
          <a:blip r:embed="rId24" cstate="print">
            <a:extLst>
              <a:ext uri="{E7A165C8-7FC5-433B-9B27-276C28D075ED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38" name="E85266B4-B19F-4A70-5590-583B0473D895"/>
          <p:cNvPicPr>
            <a:picLocks noChangeAspect="1"/>
          </p:cNvPicPr>
          <p:nvPr/>
        </p:nvPicPr>
        <p:blipFill>
          <a:blip r:embed="rId24" cstate="print">
            <a:extLst>
              <a:ext uri="{D9B265A6-3214-4F71-C94C-8C91F864D91B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39" name="25EA19A7-9BD9-4129-D300-C77C62FF04E8"/>
          <p:cNvPicPr>
            <a:picLocks noChangeAspect="1"/>
          </p:cNvPicPr>
          <p:nvPr/>
        </p:nvPicPr>
        <p:blipFill>
          <a:blip r:embed="rId26" cstate="print">
            <a:extLst>
              <a:ext uri="{3E6181E8-96DF-455B-E482-FB40090019BA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sp>
        <p:nvSpPr>
          <p:cNvPr id="240" name="TextBox240"/>
          <p:cNvSpPr txBox="1"/>
          <p:nvPr/>
        </p:nvSpPr>
        <p:spPr>
          <a:xfrm>
            <a:off x="4354681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4/21</a:t>
            </a:r>
          </a:p>
        </p:txBody>
      </p:sp>
      <p:pic>
        <p:nvPicPr>
          <p:cNvPr id="241" name="233ED277-FBD1-42AF-963B-AD46DF8F7809"/>
          <p:cNvPicPr>
            <a:picLocks noChangeAspect="1"/>
          </p:cNvPicPr>
          <p:nvPr/>
        </p:nvPicPr>
        <p:blipFill>
          <a:blip r:embed="rId24" cstate="print">
            <a:extLst>
              <a:ext uri="{CCC9190A-1B90-48B4-9BBE-CFCFB304F249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242" name="CE155AD5-B5C5-43A9-E9BA-9A9118BC4D3D"/>
          <p:cNvPicPr>
            <a:picLocks noChangeAspect="1"/>
          </p:cNvPicPr>
          <p:nvPr/>
        </p:nvPicPr>
        <p:blipFill>
          <a:blip r:embed="rId27" cstate="print">
            <a:extLst>
              <a:ext uri="{6D585B06-4CC8-482C-F338-91A9EDB10666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pic>
        <p:nvPicPr>
          <p:cNvPr id="243" name="3AC9F630-C593-483A-2F08-035C34918870"/>
          <p:cNvPicPr>
            <a:picLocks noChangeAspect="1"/>
          </p:cNvPicPr>
          <p:nvPr/>
        </p:nvPicPr>
        <p:blipFill>
          <a:blip r:embed="rId28" cstate="print">
            <a:extLst>
              <a:ext uri="{D241FD5E-8E12-4C06-26A6-CA58F6A1EB8F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244" name="EA78E326-40AF-475B-C0A4-5A116BF85697"/>
          <p:cNvPicPr>
            <a:picLocks noChangeAspect="1"/>
          </p:cNvPicPr>
          <p:nvPr/>
        </p:nvPicPr>
        <p:blipFill>
          <a:blip r:embed="rId24" cstate="print">
            <a:extLst>
              <a:ext uri="{C1EAD959-2874-4556-BCC2-D19B4DD64805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245" name="90547B57-EB25-489C-2F63-8123E0EDE345"/>
          <p:cNvPicPr>
            <a:picLocks noChangeAspect="1"/>
          </p:cNvPicPr>
          <p:nvPr/>
        </p:nvPicPr>
        <p:blipFill>
          <a:blip r:embed="rId24" cstate="print">
            <a:extLst>
              <a:ext uri="{AF66AF15-680B-4926-5B25-F28BB75FAAFF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246" name="5BFB558C-4871-412F-1E8D-6D794673E0E2"/>
          <p:cNvPicPr>
            <a:picLocks noChangeAspect="1"/>
          </p:cNvPicPr>
          <p:nvPr/>
        </p:nvPicPr>
        <p:blipFill>
          <a:blip r:embed="rId25" cstate="print">
            <a:extLst>
              <a:ext uri="{AAA4B1B5-A10E-47CF-1AA2-DD9C3D59A395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247" name="B47537E1-79F3-460C-DA84-D57FA6386182"/>
          <p:cNvPicPr>
            <a:picLocks noChangeAspect="1"/>
          </p:cNvPicPr>
          <p:nvPr/>
        </p:nvPicPr>
        <p:blipFill>
          <a:blip r:embed="rId24" cstate="print">
            <a:extLst>
              <a:ext uri="{2C9D5D8A-6AB0-4E88-5C21-C5815CD17768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248" name="FDB29211-8A88-49DB-B295-680C70BFE59D"/>
          <p:cNvPicPr>
            <a:picLocks noChangeAspect="1"/>
          </p:cNvPicPr>
          <p:nvPr/>
        </p:nvPicPr>
        <p:blipFill>
          <a:blip r:embed="rId24" cstate="print">
            <a:extLst>
              <a:ext uri="{C2A45703-A364-4383-B129-FE1701F64C90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249" name="1C490847-444A-40DD-CDAC-BCE9AD39A19E"/>
          <p:cNvPicPr>
            <a:picLocks noChangeAspect="1"/>
          </p:cNvPicPr>
          <p:nvPr/>
        </p:nvPicPr>
        <p:blipFill>
          <a:blip r:embed="rId25" cstate="print">
            <a:extLst>
              <a:ext uri="{D96D06A7-6D40-4D4C-ECAE-ABBE5F651653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250" name="5B1D3E42-D150-4770-1DB4-CB5A5D320597"/>
          <p:cNvPicPr>
            <a:picLocks noChangeAspect="1"/>
          </p:cNvPicPr>
          <p:nvPr/>
        </p:nvPicPr>
        <p:blipFill>
          <a:blip r:embed="rId29" cstate="print">
            <a:extLst>
              <a:ext uri="{94F3CA83-48E4-431A-9C0D-E53342E24DBC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251" name="F79F3A78-830C-4A50-6D10-27123F319FF4"/>
          <p:cNvPicPr>
            <a:picLocks noChangeAspect="1"/>
          </p:cNvPicPr>
          <p:nvPr/>
        </p:nvPicPr>
        <p:blipFill>
          <a:blip r:embed="rId24" cstate="print">
            <a:extLst>
              <a:ext uri="{633C5867-4464-4C02-8B7B-8629887A29F9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252" name="8289DB56-DDAD-4AC7-0674-DEE84BF05215"/>
          <p:cNvPicPr>
            <a:picLocks noChangeAspect="1"/>
          </p:cNvPicPr>
          <p:nvPr/>
        </p:nvPicPr>
        <p:blipFill>
          <a:blip r:embed="rId25" cstate="print">
            <a:extLst>
              <a:ext uri="{B57FF193-CAF2-4ADA-DC81-16249B35D9D7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253" name="3E9126CF-2083-401B-B917-4A82D571BCAF"/>
          <p:cNvPicPr>
            <a:picLocks noChangeAspect="1"/>
          </p:cNvPicPr>
          <p:nvPr/>
        </p:nvPicPr>
        <p:blipFill>
          <a:blip r:embed="rId25" cstate="print">
            <a:extLst>
              <a:ext uri="{1D0B2527-D646-47A1-211B-A3C2A88B7648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254" name="0BCB3A57-824E-4F57-F53D-E2B6F6613AE8"/>
          <p:cNvPicPr>
            <a:picLocks noChangeAspect="1"/>
          </p:cNvPicPr>
          <p:nvPr/>
        </p:nvPicPr>
        <p:blipFill>
          <a:blip r:embed="rId24" cstate="print">
            <a:extLst>
              <a:ext uri="{3A9F748F-79AE-4420-82F7-5A74F3D0DDDF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255" name="D69AF4F0-C8F8-4C5B-E7F5-BC2FCF46FAEE"/>
          <p:cNvPicPr>
            <a:picLocks noChangeAspect="1"/>
          </p:cNvPicPr>
          <p:nvPr/>
        </p:nvPicPr>
        <p:blipFill>
          <a:blip r:embed="rId24" cstate="print">
            <a:extLst>
              <a:ext uri="{2738FF2A-88F3-49A9-A6F0-DBF06F6FD740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256" name="4560DE81-2C8C-49B0-7D32-963A2A93F4A6"/>
          <p:cNvPicPr>
            <a:picLocks noChangeAspect="1"/>
          </p:cNvPicPr>
          <p:nvPr/>
        </p:nvPicPr>
        <p:blipFill>
          <a:blip r:embed="rId25" cstate="print">
            <a:extLst>
              <a:ext uri="{30253519-552B-4942-13F2-4385930F11A1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257" name="E1AC4D13-AA62-4421-16D4-26A0F245BB49"/>
          <p:cNvPicPr>
            <a:picLocks noChangeAspect="1"/>
          </p:cNvPicPr>
          <p:nvPr/>
        </p:nvPicPr>
        <p:blipFill>
          <a:blip r:embed="rId24" cstate="print">
            <a:extLst>
              <a:ext uri="{1CD42F7F-05CC-494E-BDB0-8737993F097F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258" name="E14ECFB9-12AD-4467-1B6D-5D848CA1F2BF"/>
          <p:cNvPicPr>
            <a:picLocks noChangeAspect="1"/>
          </p:cNvPicPr>
          <p:nvPr/>
        </p:nvPicPr>
        <p:blipFill>
          <a:blip r:embed="rId24" cstate="print">
            <a:extLst>
              <a:ext uri="{8ADD638E-97D2-481B-62B0-7E69CB002DFB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259" name="56908FF6-EA93-42CF-231B-2D55255CDE97"/>
          <p:cNvPicPr>
            <a:picLocks noChangeAspect="1"/>
          </p:cNvPicPr>
          <p:nvPr/>
        </p:nvPicPr>
        <p:blipFill>
          <a:blip r:embed="rId30" cstate="print">
            <a:extLst>
              <a:ext uri="{7BBFC970-0DE6-4BF3-101A-39752CB2F60E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260" name="F4772973-B42B-428C-BBDC-4794B9FBF669"/>
          <p:cNvPicPr>
            <a:picLocks noChangeAspect="1"/>
          </p:cNvPicPr>
          <p:nvPr/>
        </p:nvPicPr>
        <p:blipFill>
          <a:blip r:embed="rId24" cstate="print">
            <a:extLst>
              <a:ext uri="{02B0D138-F4B5-41E9-4644-8B65B58F1D59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261" name="995CAE00-3EA4-44D4-6A6F-86A2066CBB5A"/>
          <p:cNvPicPr>
            <a:picLocks noChangeAspect="1"/>
          </p:cNvPicPr>
          <p:nvPr/>
        </p:nvPicPr>
        <p:blipFill>
          <a:blip r:embed="rId31" cstate="print">
            <a:extLst>
              <a:ext uri="{9C7EA0B7-701D-4B38-EEBE-E235F9F76527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04B0154D-7B67-4201-9D8A-559304B7D706}"/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2A565730-477F-4578-D6B1-60C8F893F01E"/>
          <p:cNvPicPr>
            <a:picLocks noChangeAspect="1"/>
          </p:cNvPicPr>
          <p:nvPr/>
        </p:nvPicPr>
        <p:blipFill>
          <a:blip r:embed="rId2" cstate="print">
            <a:extLst>
              <a:ext uri="{33B092DD-2077-4B1E-9B2B-C9E6C423151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63" name="116F3A52-576A-4492-AAD2-F2087781F8A6"/>
          <p:cNvPicPr>
            <a:picLocks noChangeAspect="1"/>
          </p:cNvPicPr>
          <p:nvPr/>
        </p:nvPicPr>
        <p:blipFill>
          <a:blip r:embed="rId3" cstate="print">
            <a:extLst>
              <a:ext uri="{36E77A85-74DF-48AD-A2D3-A93B3D230C4B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264" name="E6F6BD65-302E-4D38-1097-26E4C05D7047"/>
          <p:cNvPicPr>
            <a:picLocks noChangeAspect="1"/>
          </p:cNvPicPr>
          <p:nvPr/>
        </p:nvPicPr>
        <p:blipFill>
          <a:blip r:embed="rId4" cstate="print">
            <a:extLst>
              <a:ext uri="{BC2CEE4D-DE7D-434B-33A9-23CA5E610D72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265" name="74E939CF-A517-4D6C-DA2B-06D6077CFBB3"/>
          <p:cNvPicPr>
            <a:picLocks noChangeAspect="1"/>
          </p:cNvPicPr>
          <p:nvPr/>
        </p:nvPicPr>
        <p:blipFill>
          <a:blip r:embed="rId5" cstate="print">
            <a:extLst>
              <a:ext uri="{D04604A3-0EF0-4653-92F5-193EEB60C826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266" name="5C61E75A-F5AC-47D3-81E7-60451F127E32"/>
          <p:cNvPicPr>
            <a:picLocks noChangeAspect="1"/>
          </p:cNvPicPr>
          <p:nvPr/>
        </p:nvPicPr>
        <p:blipFill>
          <a:blip r:embed="rId6" cstate="print">
            <a:extLst>
              <a:ext uri="{05C06848-3BB3-4CF3-386F-5113D9DA4E99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267" name="6C0A5A71-7710-4F03-4774-465281182FE0"/>
          <p:cNvPicPr>
            <a:picLocks noChangeAspect="1"/>
          </p:cNvPicPr>
          <p:nvPr/>
        </p:nvPicPr>
        <p:blipFill>
          <a:blip r:embed="rId7" cstate="print">
            <a:extLst>
              <a:ext uri="{D1AC34C6-B823-4800-6006-2F340F563F42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268" name="C42D8C4B-1B4A-473A-8406-1ABD6BC11C12"/>
          <p:cNvPicPr>
            <a:picLocks noChangeAspect="1"/>
          </p:cNvPicPr>
          <p:nvPr/>
        </p:nvPicPr>
        <p:blipFill>
          <a:blip r:embed="rId8" cstate="print">
            <a:extLst>
              <a:ext uri="{3934CFED-53D2-459D-205E-894A16721D9F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269" name="50888786-9444-4F2F-825B-4AC4BD6E1A69"/>
          <p:cNvPicPr>
            <a:picLocks noChangeAspect="1"/>
          </p:cNvPicPr>
          <p:nvPr/>
        </p:nvPicPr>
        <p:blipFill>
          <a:blip r:embed="rId9" cstate="print">
            <a:extLst>
              <a:ext uri="{255550AD-0376-43CA-90C6-9830AFF84333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270" name="5FD652CF-156A-49D9-23E6-E56E27E9D8F1"/>
          <p:cNvPicPr>
            <a:picLocks noChangeAspect="1"/>
          </p:cNvPicPr>
          <p:nvPr/>
        </p:nvPicPr>
        <p:blipFill>
          <a:blip r:embed="rId10" cstate="print">
            <a:extLst>
              <a:ext uri="{E8E65CD0-9918-4803-D6C9-BC71C4FF34E1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271" name="256A720B-0211-48EA-3A39-B83246F609A2"/>
          <p:cNvPicPr>
            <a:picLocks noChangeAspect="1"/>
          </p:cNvPicPr>
          <p:nvPr/>
        </p:nvPicPr>
        <p:blipFill>
          <a:blip r:embed="rId11" cstate="print">
            <a:extLst>
              <a:ext uri="{24B180A6-407D-4DFC-A3A4-82BBC88CF07A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272" name="2D8B7699-C930-4652-8C40-AF2767CCC4B9"/>
          <p:cNvPicPr>
            <a:picLocks noChangeAspect="1"/>
          </p:cNvPicPr>
          <p:nvPr/>
        </p:nvPicPr>
        <p:blipFill>
          <a:blip r:embed="rId12" cstate="print">
            <a:extLst>
              <a:ext uri="{3C4651A8-9A7C-4792-977C-AFC825496805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273" name="40BBD104-6EFC-4BFB-2ED3-B02A86537B36"/>
          <p:cNvPicPr>
            <a:picLocks noChangeAspect="1"/>
          </p:cNvPicPr>
          <p:nvPr/>
        </p:nvPicPr>
        <p:blipFill>
          <a:blip r:embed="rId13" cstate="print">
            <a:extLst>
              <a:ext uri="{DAE5FA74-1ABC-4226-CC32-F5ACCA792B6A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274" name="507920BC-122F-40D8-F35B-5267A7F62405"/>
          <p:cNvPicPr>
            <a:picLocks noChangeAspect="1"/>
          </p:cNvPicPr>
          <p:nvPr/>
        </p:nvPicPr>
        <p:blipFill>
          <a:blip r:embed="rId14" cstate="print">
            <a:extLst>
              <a:ext uri="{CDCB67F7-DF56-499F-B149-167B31F277AF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275" name="4F1D08C5-8D09-499A-A29C-722435A13919"/>
          <p:cNvPicPr>
            <a:picLocks noChangeAspect="1"/>
          </p:cNvPicPr>
          <p:nvPr/>
        </p:nvPicPr>
        <p:blipFill>
          <a:blip r:embed="rId15" cstate="print">
            <a:extLst>
              <a:ext uri="{9115F7FE-D1E7-4225-D6A1-2977920FF5ED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276" name="1BC3B790-EB80-43F8-EE33-94FD77E1F77D"/>
          <p:cNvPicPr>
            <a:picLocks noChangeAspect="1"/>
          </p:cNvPicPr>
          <p:nvPr/>
        </p:nvPicPr>
        <p:blipFill>
          <a:blip r:embed="rId16" cstate="print">
            <a:extLst>
              <a:ext uri="{ABEC1420-5DFB-482C-AD6E-CD599FCD7D73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277" name="D15DFA54-DB0F-49D3-5302-81BAB494BA35"/>
          <p:cNvPicPr>
            <a:picLocks noChangeAspect="1"/>
          </p:cNvPicPr>
          <p:nvPr/>
        </p:nvPicPr>
        <p:blipFill>
          <a:blip r:embed="rId17" cstate="print">
            <a:extLst>
              <a:ext uri="{8A08CCAD-19F0-4A1C-33E9-E8F05EAD8C10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278" name="B155AC3A-7A7A-4827-E5FD-156456BBDB85"/>
          <p:cNvPicPr>
            <a:picLocks noChangeAspect="1"/>
          </p:cNvPicPr>
          <p:nvPr/>
        </p:nvPicPr>
        <p:blipFill>
          <a:blip r:embed="rId18" cstate="print">
            <a:extLst>
              <a:ext uri="{41D7230F-E65B-4B89-4B39-4888C5335E1B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279" name="278B4150-3C55-400B-5E51-FDD8DB751236"/>
          <p:cNvPicPr>
            <a:picLocks noChangeAspect="1"/>
          </p:cNvPicPr>
          <p:nvPr/>
        </p:nvPicPr>
        <p:blipFill>
          <a:blip r:embed="rId19" cstate="print">
            <a:extLst>
              <a:ext uri="{098FB799-7171-404A-5884-F43475574D2E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280" name="0786527A-1F43-47C5-2083-2238BBBC3D64"/>
          <p:cNvPicPr>
            <a:picLocks noChangeAspect="1"/>
          </p:cNvPicPr>
          <p:nvPr/>
        </p:nvPicPr>
        <p:blipFill>
          <a:blip r:embed="rId20" cstate="print">
            <a:extLst>
              <a:ext uri="{0F7162FC-115C-403B-0210-B60473A3398A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281" name="4323EE5F-7D3B-4F79-BAC9-17D276C3D397"/>
          <p:cNvPicPr>
            <a:picLocks noChangeAspect="1"/>
          </p:cNvPicPr>
          <p:nvPr/>
        </p:nvPicPr>
        <p:blipFill>
          <a:blip r:embed="rId21" cstate="print">
            <a:extLst>
              <a:ext uri="{7765BBCF-C0A3-4509-2C0B-72A60D0C8280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282" name="50ED805A-952E-4CAE-3D97-DE88E87241B0"/>
          <p:cNvPicPr>
            <a:picLocks noChangeAspect="1"/>
          </p:cNvPicPr>
          <p:nvPr/>
        </p:nvPicPr>
        <p:blipFill>
          <a:blip r:embed="rId22" cstate="print">
            <a:extLst>
              <a:ext uri="{8184C605-808B-4E31-9DB4-98BB3A3BC7BA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283" name="8231AF52-136B-4254-09E1-35F9407D1FDC"/>
          <p:cNvPicPr>
            <a:picLocks noChangeAspect="1"/>
          </p:cNvPicPr>
          <p:nvPr/>
        </p:nvPicPr>
        <p:blipFill>
          <a:blip r:embed="rId23" cstate="print">
            <a:extLst>
              <a:ext uri="{B72A778A-B5FC-45A0-583E-ED200BF5D072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pic>
        <p:nvPicPr>
          <p:cNvPr id="284" name="AB1F2D53-52CE-4533-7016-19BF36D8CCC6"/>
          <p:cNvPicPr>
            <a:picLocks noChangeAspect="1"/>
          </p:cNvPicPr>
          <p:nvPr/>
        </p:nvPicPr>
        <p:blipFill>
          <a:blip r:embed="rId24" cstate="print">
            <a:extLst>
              <a:ext uri="{4C91F1B3-767D-4EF9-DDD7-4DE3B9DD80A9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285" name="647898CA-818B-4EB9-332B-F1DF83E246ED"/>
          <p:cNvPicPr>
            <a:picLocks noChangeAspect="1"/>
          </p:cNvPicPr>
          <p:nvPr/>
        </p:nvPicPr>
        <p:blipFill>
          <a:blip r:embed="rId25" cstate="print">
            <a:extLst>
              <a:ext uri="{BF26163C-D788-45B2-B840-7E78D9C48FE4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286" name="ACCD5737-5F29-4DA4-1CB9-1E7432875F6D"/>
          <p:cNvPicPr>
            <a:picLocks noChangeAspect="1"/>
          </p:cNvPicPr>
          <p:nvPr/>
        </p:nvPicPr>
        <p:blipFill>
          <a:blip r:embed="rId25" cstate="print">
            <a:extLst>
              <a:ext uri="{A1239384-81A2-4CDD-F87F-8C90DDAB975E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287" name="85570BB4-2110-4B7A-82E8-3513BF03DD03"/>
          <p:cNvPicPr>
            <a:picLocks noChangeAspect="1"/>
          </p:cNvPicPr>
          <p:nvPr/>
        </p:nvPicPr>
        <p:blipFill>
          <a:blip r:embed="rId24" cstate="print">
            <a:extLst>
              <a:ext uri="{68C29B7A-9A59-44DB-C56C-C1E4E2347D75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288" name="5598C897-5C22-485F-F173-1B44EC606C22"/>
          <p:cNvPicPr>
            <a:picLocks noChangeAspect="1"/>
          </p:cNvPicPr>
          <p:nvPr/>
        </p:nvPicPr>
        <p:blipFill>
          <a:blip r:embed="rId24" cstate="print">
            <a:extLst>
              <a:ext uri="{7B292C93-5017-41F7-13BB-B6CFA35B6083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289" name="B0B847D4-8075-42A6-1747-8229EF947EF0"/>
          <p:cNvPicPr>
            <a:picLocks noChangeAspect="1"/>
          </p:cNvPicPr>
          <p:nvPr/>
        </p:nvPicPr>
        <p:blipFill>
          <a:blip r:embed="rId26" cstate="print">
            <a:extLst>
              <a:ext uri="{14307588-32DF-4162-8D64-15EBB58D2491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290" name="49700771-C3ED-4815-2F05-8DDF08F8D967"/>
          <p:cNvPicPr>
            <a:picLocks noChangeAspect="1"/>
          </p:cNvPicPr>
          <p:nvPr/>
        </p:nvPicPr>
        <p:blipFill>
          <a:blip r:embed="rId27" cstate="print">
            <a:extLst>
              <a:ext uri="{4CB9FC16-B17E-45EE-0EDA-E9A97A6FD33C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291" name="TextBox291"/>
          <p:cNvSpPr txBox="1"/>
          <p:nvPr/>
        </p:nvSpPr>
        <p:spPr>
          <a:xfrm>
            <a:off x="114377" y="347772"/>
            <a:ext cx="4178300" cy="265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5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Paper</a:t>
            </a:r>
          </a:p>
          <a:p>
            <a:pPr marL="149716" marR="0" indent="0" eaLnBrk="0">
              <a:lnSpc>
                <a:spcPct val="92000"/>
              </a:lnSpc>
              <a:spcBef>
                <a:spcPts val="1795"/>
              </a:spcBef>
            </a:pPr>
            <a:r>
              <a:rPr lang="en-US" altLang="zh-CN" sz="8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Research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Questions:</a:t>
            </a:r>
          </a:p>
          <a:p>
            <a:pPr marL="267374" marR="0" indent="0" eaLnBrk="0">
              <a:lnSpc>
                <a:spcPct val="88000"/>
              </a:lnSpc>
              <a:spcBef>
                <a:spcPts val="25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Does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affect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account?</a:t>
            </a:r>
          </a:p>
          <a:p>
            <a:pPr marL="267374" marR="0" indent="0" eaLnBrk="0">
              <a:lnSpc>
                <a:spcPct val="88000"/>
              </a:lnSpc>
              <a:spcBef>
                <a:spcPts val="18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so,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explain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sensitivities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across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countries?</a:t>
            </a:r>
          </a:p>
          <a:p>
            <a:pPr marL="145160" marR="0" indent="0" eaLnBrk="0">
              <a:lnSpc>
                <a:spcPct val="92000"/>
              </a:lnSpc>
              <a:spcBef>
                <a:spcPts val="1131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Outline:</a:t>
            </a:r>
          </a:p>
          <a:p>
            <a:pPr marL="267374" marR="0" indent="0" eaLnBrk="0">
              <a:lnSpc>
                <a:spcPct val="88000"/>
              </a:lnSpc>
              <a:spcBef>
                <a:spcPts val="254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Theory: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Tractable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multi-country</a:t>
            </a:r>
            <a:r>
              <a:rPr lang="en-US" altLang="zh-CN" sz="850" kern="0" spc="3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model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domestic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  <a:p>
            <a:pPr marL="267374" marR="0" indent="0" eaLnBrk="0">
              <a:lnSpc>
                <a:spcPct val="88000"/>
              </a:lnSpc>
              <a:spcBef>
                <a:spcPts val="190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Empirical: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Panel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regressions</a:t>
            </a:r>
            <a:r>
              <a:rPr lang="en-US" altLang="zh-CN" sz="8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using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GIV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Gabaix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Koijen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leverage.</a:t>
            </a:r>
          </a:p>
          <a:p>
            <a:pPr marL="150284" marR="0" indent="0" eaLnBrk="0">
              <a:lnSpc>
                <a:spcPct val="92000"/>
              </a:lnSpc>
              <a:spcBef>
                <a:spcPts val="1132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Main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results:</a:t>
            </a:r>
          </a:p>
          <a:p>
            <a:pPr marL="267374" marR="0" indent="0" eaLnBrk="0">
              <a:lnSpc>
                <a:spcPct val="88000"/>
              </a:lnSpc>
              <a:spcBef>
                <a:spcPts val="255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5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1)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differentiated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account.</a:t>
            </a:r>
          </a:p>
          <a:p>
            <a:pPr marL="267374" marR="0" indent="0" eaLnBrk="0">
              <a:lnSpc>
                <a:spcPct val="88000"/>
              </a:lnSpc>
              <a:spcBef>
                <a:spcPts val="191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2)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depends</a:t>
            </a:r>
            <a:r>
              <a:rPr lang="en-US" altLang="zh-CN" sz="8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against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</a:p>
          <a:p>
            <a:pPr marL="267374" marR="0" indent="0" eaLnBrk="0">
              <a:lnSpc>
                <a:spcPct val="88000"/>
              </a:lnSpc>
              <a:spcBef>
                <a:spcPts val="19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3)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through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investment,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savings.</a:t>
            </a:r>
          </a:p>
          <a:p>
            <a:pPr marL="149715" marR="0" indent="0" eaLnBrk="0">
              <a:lnSpc>
                <a:spcPct val="92000"/>
              </a:lnSpc>
              <a:spcBef>
                <a:spcPts val="1130"/>
              </a:spcBef>
            </a:pPr>
            <a:r>
              <a:rPr lang="en-US" altLang="zh-CN" sz="8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Paper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provides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bridge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Cycle</a:t>
            </a:r>
            <a:r>
              <a:rPr lang="en-US" altLang="zh-CN" sz="8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Imbalances.</a:t>
            </a:r>
          </a:p>
        </p:txBody>
      </p:sp>
      <p:sp>
        <p:nvSpPr>
          <p:cNvPr id="292" name="TextBox292"/>
          <p:cNvSpPr txBox="1"/>
          <p:nvPr/>
        </p:nvSpPr>
        <p:spPr>
          <a:xfrm>
            <a:off x="4354681" y="3364524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4/21</a:t>
            </a:r>
          </a:p>
        </p:txBody>
      </p:sp>
      <p:pic>
        <p:nvPicPr>
          <p:cNvPr id="293" name="6632643D-AFBE-41D8-DEBE-C11852A5263E"/>
          <p:cNvPicPr>
            <a:picLocks noChangeAspect="1"/>
          </p:cNvPicPr>
          <p:nvPr/>
        </p:nvPicPr>
        <p:blipFill>
          <a:blip r:embed="rId24" cstate="print">
            <a:extLst>
              <a:ext uri="{327652E5-C97C-4DE0-2F76-F54C81A8C0F5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294" name="FA57BAE4-C5F1-43C8-D352-3313CC9E927A"/>
          <p:cNvPicPr>
            <a:picLocks noChangeAspect="1"/>
          </p:cNvPicPr>
          <p:nvPr/>
        </p:nvPicPr>
        <p:blipFill>
          <a:blip r:embed="rId28" cstate="print">
            <a:extLst>
              <a:ext uri="{1F581B43-BF94-4CC4-538C-65B08DCF9015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295" name="EC56082B-EB15-4630-4B8C-1AE98D8DD082"/>
          <p:cNvPicPr>
            <a:picLocks noChangeAspect="1"/>
          </p:cNvPicPr>
          <p:nvPr/>
        </p:nvPicPr>
        <p:blipFill>
          <a:blip r:embed="rId24" cstate="print">
            <a:extLst>
              <a:ext uri="{0137D6AF-D7E4-445A-94EE-DA135D89D711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296" name="EC5ED820-FAB3-4552-AC90-3F4941E264CC"/>
          <p:cNvPicPr>
            <a:picLocks noChangeAspect="1"/>
          </p:cNvPicPr>
          <p:nvPr/>
        </p:nvPicPr>
        <p:blipFill>
          <a:blip r:embed="rId24" cstate="print">
            <a:extLst>
              <a:ext uri="{90AB4436-B253-4408-33FB-B834E8C78D4C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297" name="E4C01CEE-F397-4013-3C53-780474522676"/>
          <p:cNvPicPr>
            <a:picLocks noChangeAspect="1"/>
          </p:cNvPicPr>
          <p:nvPr/>
        </p:nvPicPr>
        <p:blipFill>
          <a:blip r:embed="rId25" cstate="print">
            <a:extLst>
              <a:ext uri="{7AB5FB05-DE29-4C77-73E6-FE51CFEE12FA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298" name="15B35468-8342-4F36-5960-1E0B54692EBA"/>
          <p:cNvPicPr>
            <a:picLocks noChangeAspect="1"/>
          </p:cNvPicPr>
          <p:nvPr/>
        </p:nvPicPr>
        <p:blipFill>
          <a:blip r:embed="rId24" cstate="print">
            <a:extLst>
              <a:ext uri="{AB720CC5-FF58-4F10-5452-A9A806F3FD17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299" name="ADE41B07-5814-4167-A756-7EE15953127C"/>
          <p:cNvPicPr>
            <a:picLocks noChangeAspect="1"/>
          </p:cNvPicPr>
          <p:nvPr/>
        </p:nvPicPr>
        <p:blipFill>
          <a:blip r:embed="rId24" cstate="print">
            <a:extLst>
              <a:ext uri="{2AAFA3EB-BDB6-40BE-E397-7FB649352873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300" name="E93684B3-41AC-4857-2844-244939840E23"/>
          <p:cNvPicPr>
            <a:picLocks noChangeAspect="1"/>
          </p:cNvPicPr>
          <p:nvPr/>
        </p:nvPicPr>
        <p:blipFill>
          <a:blip r:embed="rId25" cstate="print">
            <a:extLst>
              <a:ext uri="{3894054F-F6D5-4474-77DC-D64C794F7255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301" name="F25BCD3A-200C-440B-F5B2-5A744DB76772"/>
          <p:cNvPicPr>
            <a:picLocks noChangeAspect="1"/>
          </p:cNvPicPr>
          <p:nvPr/>
        </p:nvPicPr>
        <p:blipFill>
          <a:blip r:embed="rId29" cstate="print">
            <a:extLst>
              <a:ext uri="{199667E0-0073-4A9B-B4C0-A97ABC61B855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302" name="27346EA5-30F4-4B8F-F3F6-99E58C7CFC6A"/>
          <p:cNvPicPr>
            <a:picLocks noChangeAspect="1"/>
          </p:cNvPicPr>
          <p:nvPr/>
        </p:nvPicPr>
        <p:blipFill>
          <a:blip r:embed="rId24" cstate="print">
            <a:extLst>
              <a:ext uri="{BB75BC9D-FDDE-4D43-8B06-A9D770458270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303" name="9D73DF35-2F33-40F4-5888-EBC069F2E4DE"/>
          <p:cNvPicPr>
            <a:picLocks noChangeAspect="1"/>
          </p:cNvPicPr>
          <p:nvPr/>
        </p:nvPicPr>
        <p:blipFill>
          <a:blip r:embed="rId25" cstate="print">
            <a:extLst>
              <a:ext uri="{3A98C39A-DBC3-4378-FB82-E16352E5883D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304" name="D5ED67C5-3FA1-49A5-B823-FF4945C0FABF"/>
          <p:cNvPicPr>
            <a:picLocks noChangeAspect="1"/>
          </p:cNvPicPr>
          <p:nvPr/>
        </p:nvPicPr>
        <p:blipFill>
          <a:blip r:embed="rId25" cstate="print">
            <a:extLst>
              <a:ext uri="{8C4A4ED0-B14D-4B69-9184-8F977DCC2669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305" name="FBA72383-DA59-4FB6-4529-57320EFCD491"/>
          <p:cNvPicPr>
            <a:picLocks noChangeAspect="1"/>
          </p:cNvPicPr>
          <p:nvPr/>
        </p:nvPicPr>
        <p:blipFill>
          <a:blip r:embed="rId24" cstate="print">
            <a:extLst>
              <a:ext uri="{E3C53352-C2FC-47FF-DCCF-3CC36CEFA632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306" name="89BEB1CA-23F9-4897-88FF-4EAEF22E8F0D"/>
          <p:cNvPicPr>
            <a:picLocks noChangeAspect="1"/>
          </p:cNvPicPr>
          <p:nvPr/>
        </p:nvPicPr>
        <p:blipFill>
          <a:blip r:embed="rId24" cstate="print">
            <a:extLst>
              <a:ext uri="{2569638F-89B3-49F7-9BD7-5898F3AF8813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307" name="BB1DC881-8431-40A6-1E48-9AE453BDD6D5"/>
          <p:cNvPicPr>
            <a:picLocks noChangeAspect="1"/>
          </p:cNvPicPr>
          <p:nvPr/>
        </p:nvPicPr>
        <p:blipFill>
          <a:blip r:embed="rId25" cstate="print">
            <a:extLst>
              <a:ext uri="{69F0B769-4D11-4658-ABF9-E28B8516B15A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308" name="4F5B6A93-A4C5-40AA-FB27-AA2D2C61E853"/>
          <p:cNvPicPr>
            <a:picLocks noChangeAspect="1"/>
          </p:cNvPicPr>
          <p:nvPr/>
        </p:nvPicPr>
        <p:blipFill>
          <a:blip r:embed="rId24" cstate="print">
            <a:extLst>
              <a:ext uri="{B58D3A1E-D2D2-4D36-A5D7-634C5D13E82F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309" name="31C22E21-B454-46D7-7C98-78A89473B70C"/>
          <p:cNvPicPr>
            <a:picLocks noChangeAspect="1"/>
          </p:cNvPicPr>
          <p:nvPr/>
        </p:nvPicPr>
        <p:blipFill>
          <a:blip r:embed="rId24" cstate="print">
            <a:extLst>
              <a:ext uri="{91ED2B35-FE97-4AF9-1BF6-7D27DE40B69C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310" name="837D7CA9-4CD0-4EEC-4B33-5BA1CD1CD4D7"/>
          <p:cNvPicPr>
            <a:picLocks noChangeAspect="1"/>
          </p:cNvPicPr>
          <p:nvPr/>
        </p:nvPicPr>
        <p:blipFill>
          <a:blip r:embed="rId30" cstate="print">
            <a:extLst>
              <a:ext uri="{9E18268A-F155-4E40-0AB8-8F8AB2CAF234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311" name="93CB9E4D-AE28-4F2B-D920-020296C14871"/>
          <p:cNvPicPr>
            <a:picLocks noChangeAspect="1"/>
          </p:cNvPicPr>
          <p:nvPr/>
        </p:nvPicPr>
        <p:blipFill>
          <a:blip r:embed="rId24" cstate="print">
            <a:extLst>
              <a:ext uri="{24E95766-1A74-46FC-41C6-F0D13FE5707A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312" name="4CF99FC3-55D4-4C20-B458-033B107B7AE7"/>
          <p:cNvPicPr>
            <a:picLocks noChangeAspect="1"/>
          </p:cNvPicPr>
          <p:nvPr/>
        </p:nvPicPr>
        <p:blipFill>
          <a:blip r:embed="rId31" cstate="print">
            <a:extLst>
              <a:ext uri="{8B9EB834-0270-4FC1-5B4A-D33F72DABC3E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E856B359-3326-443A-E61E-4839A4D41130}"/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5C10534B-591E-4F8B-9D41-F5925E7EF855"/>
          <p:cNvPicPr>
            <a:picLocks noChangeAspect="1"/>
          </p:cNvPicPr>
          <p:nvPr/>
        </p:nvPicPr>
        <p:blipFill>
          <a:blip r:embed="rId2" cstate="print">
            <a:extLst>
              <a:ext uri="{7A16ACB1-0C07-4F99-8DF0-DAD1F75DA969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314" name="93CD9FB9-CB0D-4955-A311-5CA35CC8719B"/>
          <p:cNvPicPr>
            <a:picLocks noChangeAspect="1"/>
          </p:cNvPicPr>
          <p:nvPr/>
        </p:nvPicPr>
        <p:blipFill>
          <a:blip r:embed="rId3" cstate="print">
            <a:extLst>
              <a:ext uri="{592C69F2-2D08-4CB8-BFFF-777617C9A1C5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315" name="243AD651-E18F-4551-9080-242F739694C0"/>
          <p:cNvPicPr>
            <a:picLocks noChangeAspect="1"/>
          </p:cNvPicPr>
          <p:nvPr/>
        </p:nvPicPr>
        <p:blipFill>
          <a:blip r:embed="rId4" cstate="print">
            <a:extLst>
              <a:ext uri="{374B158F-9949-458F-3EBC-A521D9557680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316" name="2F3D066A-DB6C-4A73-DF0B-33282B5F1FDA"/>
          <p:cNvPicPr>
            <a:picLocks noChangeAspect="1"/>
          </p:cNvPicPr>
          <p:nvPr/>
        </p:nvPicPr>
        <p:blipFill>
          <a:blip r:embed="rId5" cstate="print">
            <a:extLst>
              <a:ext uri="{7A6DE25F-EE7C-4325-D449-7CDC74D97887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317" name="B615552E-7704-424A-D3B7-2646EE8DF186"/>
          <p:cNvPicPr>
            <a:picLocks noChangeAspect="1"/>
          </p:cNvPicPr>
          <p:nvPr/>
        </p:nvPicPr>
        <p:blipFill>
          <a:blip r:embed="rId6" cstate="print">
            <a:extLst>
              <a:ext uri="{1CBCC718-6252-43A8-71B0-F6C28AFB86FA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318" name="99B95491-53AB-4359-475B-25FAD9EAB6EB"/>
          <p:cNvPicPr>
            <a:picLocks noChangeAspect="1"/>
          </p:cNvPicPr>
          <p:nvPr/>
        </p:nvPicPr>
        <p:blipFill>
          <a:blip r:embed="rId7" cstate="print">
            <a:extLst>
              <a:ext uri="{5AEA58B8-0B80-42FD-F364-8BA41C7BAA90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319" name="E59F7BFA-81C0-4714-1FFA-CFC0FE8000EA"/>
          <p:cNvPicPr>
            <a:picLocks noChangeAspect="1"/>
          </p:cNvPicPr>
          <p:nvPr/>
        </p:nvPicPr>
        <p:blipFill>
          <a:blip r:embed="rId8" cstate="print">
            <a:extLst>
              <a:ext uri="{B677F67A-C7AF-4866-3702-A08F433A8FC7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320" name="51347315-F389-4260-3AD3-A19CEEC71F75"/>
          <p:cNvPicPr>
            <a:picLocks noChangeAspect="1"/>
          </p:cNvPicPr>
          <p:nvPr/>
        </p:nvPicPr>
        <p:blipFill>
          <a:blip r:embed="rId9" cstate="print">
            <a:extLst>
              <a:ext uri="{EC50AB52-75EF-404A-D1F2-FD054AD0D11B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321" name="61A0A2E9-2749-4436-DEDF-D9A997B9CEB3"/>
          <p:cNvPicPr>
            <a:picLocks noChangeAspect="1"/>
          </p:cNvPicPr>
          <p:nvPr/>
        </p:nvPicPr>
        <p:blipFill>
          <a:blip r:embed="rId10" cstate="print">
            <a:extLst>
              <a:ext uri="{9328A8F1-4A17-496A-148F-7B46E017CF4E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322" name="2B998EE5-FCB2-432A-E5F5-403605C17952"/>
          <p:cNvPicPr>
            <a:picLocks noChangeAspect="1"/>
          </p:cNvPicPr>
          <p:nvPr/>
        </p:nvPicPr>
        <p:blipFill>
          <a:blip r:embed="rId11" cstate="print">
            <a:extLst>
              <a:ext uri="{21DC3E4A-5CD3-41D0-B174-4DFE9DB1B24E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323" name="6D3E1BFC-6B55-4F00-B500-E4689057DC50"/>
          <p:cNvPicPr>
            <a:picLocks noChangeAspect="1"/>
          </p:cNvPicPr>
          <p:nvPr/>
        </p:nvPicPr>
        <p:blipFill>
          <a:blip r:embed="rId12" cstate="print">
            <a:extLst>
              <a:ext uri="{645C91A0-4761-4B4B-FB27-6757E6D80839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324" name="BEDB3E85-F644-4594-CAC9-6826C51E4949"/>
          <p:cNvPicPr>
            <a:picLocks noChangeAspect="1"/>
          </p:cNvPicPr>
          <p:nvPr/>
        </p:nvPicPr>
        <p:blipFill>
          <a:blip r:embed="rId13" cstate="print">
            <a:extLst>
              <a:ext uri="{8CD07B5E-7A09-4129-ACB1-39781274C720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325" name="FB372D07-AA30-49B7-A89A-0D8F9A30B5AB"/>
          <p:cNvPicPr>
            <a:picLocks noChangeAspect="1"/>
          </p:cNvPicPr>
          <p:nvPr/>
        </p:nvPicPr>
        <p:blipFill>
          <a:blip r:embed="rId14" cstate="print">
            <a:extLst>
              <a:ext uri="{313D12AA-D3FD-432B-0D75-03AC61064DA4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326" name="7D2934C1-2899-45FC-8964-AB589405401B"/>
          <p:cNvPicPr>
            <a:picLocks noChangeAspect="1"/>
          </p:cNvPicPr>
          <p:nvPr/>
        </p:nvPicPr>
        <p:blipFill>
          <a:blip r:embed="rId15" cstate="print">
            <a:extLst>
              <a:ext uri="{C4DBCD0B-EDD2-4C49-2FF2-6559F45E0953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327" name="072D8EAD-5E9E-46BF-C36A-754152CD0D07"/>
          <p:cNvPicPr>
            <a:picLocks noChangeAspect="1"/>
          </p:cNvPicPr>
          <p:nvPr/>
        </p:nvPicPr>
        <p:blipFill>
          <a:blip r:embed="rId16" cstate="print">
            <a:extLst>
              <a:ext uri="{25BE3B34-1363-41B7-97F3-45D684CE9B22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328" name="0B379484-1A98-457A-7E04-8ECEA904329C"/>
          <p:cNvPicPr>
            <a:picLocks noChangeAspect="1"/>
          </p:cNvPicPr>
          <p:nvPr/>
        </p:nvPicPr>
        <p:blipFill>
          <a:blip r:embed="rId17" cstate="print">
            <a:extLst>
              <a:ext uri="{159CB258-D310-4047-D909-8A314A3994FF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329" name="34076686-B913-4314-6111-03465372865F"/>
          <p:cNvPicPr>
            <a:picLocks noChangeAspect="1"/>
          </p:cNvPicPr>
          <p:nvPr/>
        </p:nvPicPr>
        <p:blipFill>
          <a:blip r:embed="rId18" cstate="print">
            <a:extLst>
              <a:ext uri="{710FF124-EB9D-4432-25BF-8987C7D62921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330" name="FD1C06E2-A599-4298-DC7A-2BBC2D61D795"/>
          <p:cNvPicPr>
            <a:picLocks noChangeAspect="1"/>
          </p:cNvPicPr>
          <p:nvPr/>
        </p:nvPicPr>
        <p:blipFill>
          <a:blip r:embed="rId19" cstate="print">
            <a:extLst>
              <a:ext uri="{59214D3E-D5EB-4FE9-22C8-BBE04D4D7718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331" name="0131A86C-EF0B-4733-785A-E8EBE0373073"/>
          <p:cNvPicPr>
            <a:picLocks noChangeAspect="1"/>
          </p:cNvPicPr>
          <p:nvPr/>
        </p:nvPicPr>
        <p:blipFill>
          <a:blip r:embed="rId20" cstate="print">
            <a:extLst>
              <a:ext uri="{80E0177E-5BA5-4220-3151-5AB33D16C4AB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332" name="683D5F28-18B9-469A-9658-E2FA6C6EF48E"/>
          <p:cNvPicPr>
            <a:picLocks noChangeAspect="1"/>
          </p:cNvPicPr>
          <p:nvPr/>
        </p:nvPicPr>
        <p:blipFill>
          <a:blip r:embed="rId21" cstate="print">
            <a:extLst>
              <a:ext uri="{73BDB1FE-85D6-484E-7B37-256FFB932C14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333" name="1FF8E905-B3AE-4901-1121-FB714C30BF3C"/>
          <p:cNvPicPr>
            <a:picLocks noChangeAspect="1"/>
          </p:cNvPicPr>
          <p:nvPr/>
        </p:nvPicPr>
        <p:blipFill>
          <a:blip r:embed="rId22" cstate="print">
            <a:extLst>
              <a:ext uri="{DCE63CA3-6B63-4B01-60B3-03CB7ABBF143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334" name="6D51E092-1771-4601-5F9C-0A9EEA97B5FF"/>
          <p:cNvPicPr>
            <a:picLocks noChangeAspect="1"/>
          </p:cNvPicPr>
          <p:nvPr/>
        </p:nvPicPr>
        <p:blipFill>
          <a:blip r:embed="rId23" cstate="print">
            <a:extLst>
              <a:ext uri="{D61FA065-9264-4BD8-88BF-AB1A546C8792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pic>
        <p:nvPicPr>
          <p:cNvPr id="335" name="7305EE52-922B-4062-514D-65026C0FC062"/>
          <p:cNvPicPr>
            <a:picLocks noChangeAspect="1"/>
          </p:cNvPicPr>
          <p:nvPr/>
        </p:nvPicPr>
        <p:blipFill>
          <a:blip r:embed="rId24" cstate="print">
            <a:extLst>
              <a:ext uri="{B33C5209-B6C7-4094-0A43-6FA82D97FE2E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336" name="36E93624-B5FB-4C7D-7542-BB4FE2BD24F1"/>
          <p:cNvPicPr>
            <a:picLocks noChangeAspect="1"/>
          </p:cNvPicPr>
          <p:nvPr/>
        </p:nvPicPr>
        <p:blipFill>
          <a:blip r:embed="rId25" cstate="print">
            <a:extLst>
              <a:ext uri="{37BCD235-7EB5-417F-3FB6-EA44FA1E3655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337" name="4F8E5E78-8339-4495-28C2-E8EDAB93FF64"/>
          <p:cNvPicPr>
            <a:picLocks noChangeAspect="1"/>
          </p:cNvPicPr>
          <p:nvPr/>
        </p:nvPicPr>
        <p:blipFill>
          <a:blip r:embed="rId25" cstate="print">
            <a:extLst>
              <a:ext uri="{08EDE55E-6FBC-48EB-3E7C-69B8737E459E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338" name="E31E3D70-C0BB-47F8-95BB-711708E61D73"/>
          <p:cNvPicPr>
            <a:picLocks noChangeAspect="1"/>
          </p:cNvPicPr>
          <p:nvPr/>
        </p:nvPicPr>
        <p:blipFill>
          <a:blip r:embed="rId24" cstate="print">
            <a:extLst>
              <a:ext uri="{7F7AF06C-D235-47D2-20B7-459F1D815EE6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339" name="CE1CBFD3-D7D1-4EAD-02E8-FD67FF4E958F"/>
          <p:cNvPicPr>
            <a:picLocks noChangeAspect="1"/>
          </p:cNvPicPr>
          <p:nvPr/>
        </p:nvPicPr>
        <p:blipFill>
          <a:blip r:embed="rId24" cstate="print">
            <a:extLst>
              <a:ext uri="{4B04DB44-7A4A-49DE-24B8-641F022B2FDA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340" name="D081C193-024B-4856-F5DE-547D7528A024"/>
          <p:cNvPicPr>
            <a:picLocks noChangeAspect="1"/>
          </p:cNvPicPr>
          <p:nvPr/>
        </p:nvPicPr>
        <p:blipFill>
          <a:blip r:embed="rId26" cstate="print">
            <a:extLst>
              <a:ext uri="{1744168A-3208-4A07-8FCC-B99370C589EA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341" name="C5498D95-839C-47C9-FE97-D99217EEE78D"/>
          <p:cNvPicPr>
            <a:picLocks noChangeAspect="1"/>
          </p:cNvPicPr>
          <p:nvPr/>
        </p:nvPicPr>
        <p:blipFill>
          <a:blip r:embed="rId27" cstate="print">
            <a:extLst>
              <a:ext uri="{CB3C4056-C923-4149-D7A5-9C0C09E9DA16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342" name="TextBox342"/>
          <p:cNvSpPr txBox="1"/>
          <p:nvPr/>
        </p:nvSpPr>
        <p:spPr>
          <a:xfrm>
            <a:off x="124580" y="347772"/>
            <a:ext cx="4165600" cy="262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Related</a:t>
            </a:r>
            <a:r>
              <a:rPr lang="en-US" altLang="zh-CN" sz="140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Literature</a:t>
            </a:r>
          </a:p>
          <a:p>
            <a:pPr marL="257171" marR="0" indent="0" eaLnBrk="0">
              <a:lnSpc>
                <a:spcPct val="88000"/>
              </a:lnSpc>
              <a:spcBef>
                <a:spcPts val="915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Financial</a:t>
            </a:r>
            <a:r>
              <a:rPr lang="en-US" altLang="zh-CN" sz="8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Cycle</a:t>
            </a:r>
          </a:p>
          <a:p>
            <a:pPr marL="416601" marR="0" indent="0" eaLnBrk="0">
              <a:lnSpc>
                <a:spcPct val="92000"/>
              </a:lnSpc>
              <a:spcBef>
                <a:spcPts val="135"/>
              </a:spcBef>
            </a:pPr>
            <a:r>
              <a:rPr lang="en-US" altLang="zh-CN" sz="8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Rey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(2013),</a:t>
            </a:r>
            <a:r>
              <a:rPr lang="en-US" altLang="zh-CN" sz="850" kern="0" spc="3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Bruno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Shin</a:t>
            </a:r>
            <a:r>
              <a:rPr lang="en-US" altLang="zh-CN" sz="8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(2015),</a:t>
            </a:r>
            <a:r>
              <a:rPr lang="en-US" altLang="zh-CN" sz="850" kern="0" spc="3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Miranda-Agrippino</a:t>
            </a:r>
            <a:r>
              <a:rPr lang="en-US" altLang="zh-CN" sz="850" kern="0" spc="3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Rey</a:t>
            </a:r>
            <a:r>
              <a:rPr lang="en-US" altLang="zh-CN" sz="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(2015),</a:t>
            </a:r>
          </a:p>
          <a:p>
            <a:pPr marL="413071" marR="0" indent="0" eaLnBrk="0">
              <a:lnSpc>
                <a:spcPct val="92000"/>
              </a:lnSpc>
              <a:spcBef>
                <a:spcPts val="197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Cerutti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(2019),</a:t>
            </a:r>
            <a:r>
              <a:rPr lang="en-US" altLang="zh-CN" sz="8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Jeanne</a:t>
            </a:r>
            <a:r>
              <a:rPr lang="en-US" altLang="zh-CN" sz="850" kern="0" spc="-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Sandri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(2020),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Caballero</a:t>
            </a:r>
            <a:r>
              <a:rPr lang="en-US" altLang="zh-CN" sz="850" kern="0" spc="-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Simsek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(2020)</a:t>
            </a:r>
          </a:p>
          <a:p>
            <a:pPr marL="257171" marR="0" indent="0" eaLnBrk="0">
              <a:lnSpc>
                <a:spcPct val="88000"/>
              </a:lnSpc>
              <a:spcBef>
                <a:spcPts val="164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3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850" kern="0" spc="3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850" kern="0" spc="4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Determinants</a:t>
            </a:r>
            <a:r>
              <a:rPr lang="en-US" altLang="zh-CN" sz="850" kern="0" spc="5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Imbalances</a:t>
            </a:r>
          </a:p>
          <a:p>
            <a:pPr marL="416715" marR="0" indent="0" eaLnBrk="0">
              <a:lnSpc>
                <a:spcPct val="92000"/>
              </a:lnSpc>
              <a:spcBef>
                <a:spcPts val="135"/>
              </a:spcBef>
            </a:pP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Kraay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Ventura</a:t>
            </a:r>
            <a:r>
              <a:rPr lang="en-US" altLang="zh-CN" sz="8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(2000),</a:t>
            </a:r>
            <a:r>
              <a:rPr lang="en-US" altLang="zh-CN" sz="85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Aguiar</a:t>
            </a:r>
            <a:r>
              <a:rPr lang="en-US" altLang="zh-CN" sz="8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Gopinath</a:t>
            </a:r>
            <a:r>
              <a:rPr lang="en-US" altLang="zh-CN" sz="8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(2007),</a:t>
            </a:r>
            <a:r>
              <a:rPr lang="en-US" altLang="zh-CN" sz="850" kern="0" spc="3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Mendoza</a:t>
            </a:r>
            <a:r>
              <a:rPr lang="en-US" altLang="zh-CN" sz="8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</a:p>
          <a:p>
            <a:pPr marL="414779" marR="0" indent="0" eaLnBrk="0">
              <a:lnSpc>
                <a:spcPct val="92000"/>
              </a:lnSpc>
              <a:spcBef>
                <a:spcPts val="196"/>
              </a:spcBef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(2009),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Milesi-Ferretti</a:t>
            </a:r>
            <a:r>
              <a:rPr lang="en-US" altLang="zh-CN" sz="850" kern="0" spc="2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Tille</a:t>
            </a:r>
            <a:r>
              <a:rPr lang="en-US" altLang="zh-CN" sz="85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(2014),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Jiang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(2022)</a:t>
            </a:r>
          </a:p>
          <a:p>
            <a:pPr marL="257171" marR="0" indent="0" eaLnBrk="0">
              <a:lnSpc>
                <a:spcPct val="88000"/>
              </a:lnSpc>
              <a:spcBef>
                <a:spcPts val="144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1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Role</a:t>
            </a:r>
            <a:r>
              <a:rPr lang="en-US" altLang="zh-CN" sz="8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</a:p>
          <a:p>
            <a:pPr marL="410566" marR="0" indent="0" eaLnBrk="0">
              <a:lnSpc>
                <a:spcPct val="102000"/>
              </a:lnSpc>
              <a:spcBef>
                <a:spcPts val="135"/>
              </a:spcBef>
            </a:pP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Cetorelli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Goldberg</a:t>
            </a:r>
            <a:r>
              <a:rPr lang="en-US" altLang="zh-CN" sz="8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(2012),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Boissay,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Collard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Smets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(2016),</a:t>
            </a:r>
            <a:r>
              <a:rPr lang="en-US" altLang="zh-CN" sz="8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Gertler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(2016),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Sheng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(2021),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Cao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(2021),</a:t>
            </a:r>
            <a:r>
              <a:rPr lang="en-US" altLang="zh-CN" sz="8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Morelli</a:t>
            </a:r>
            <a:r>
              <a:rPr lang="en-US" altLang="zh-CN" sz="8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(2022)</a:t>
            </a:r>
          </a:p>
          <a:p>
            <a:pPr marL="257171" marR="0" indent="0" eaLnBrk="0">
              <a:lnSpc>
                <a:spcPct val="88000"/>
              </a:lnSpc>
              <a:spcBef>
                <a:spcPts val="1449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5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Macroeconomic</a:t>
            </a:r>
            <a:r>
              <a:rPr lang="en-US" altLang="zh-CN" sz="850" kern="0" spc="5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Effects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850" kern="0" spc="3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Flows</a:t>
            </a:r>
          </a:p>
          <a:p>
            <a:pPr marL="414779" marR="229" indent="0" eaLnBrk="0">
              <a:lnSpc>
                <a:spcPct val="102000"/>
              </a:lnSpc>
              <a:spcBef>
                <a:spcPts val="135"/>
              </a:spcBef>
            </a:pP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Blanchard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(2016),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Cesa-Bianchi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(2018),</a:t>
            </a:r>
            <a:r>
              <a:rPr lang="en-US" altLang="zh-CN" sz="8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Davis</a:t>
            </a:r>
            <a:r>
              <a:rPr lang="en-US" altLang="zh-CN" sz="8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van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Wincoop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(2021),</a:t>
            </a:r>
            <a:r>
              <a:rPr lang="en-US" altLang="zh-CN" sz="8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Kalemli-Ozcan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et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al.</a:t>
            </a:r>
            <a:r>
              <a:rPr lang="en-US" altLang="zh-CN" sz="8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(2021)</a:t>
            </a:r>
          </a:p>
        </p:txBody>
      </p:sp>
      <p:sp>
        <p:nvSpPr>
          <p:cNvPr id="343" name="TextBox343"/>
          <p:cNvSpPr txBox="1"/>
          <p:nvPr/>
        </p:nvSpPr>
        <p:spPr>
          <a:xfrm>
            <a:off x="4355441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5/21</a:t>
            </a:r>
          </a:p>
        </p:txBody>
      </p:sp>
      <p:pic>
        <p:nvPicPr>
          <p:cNvPr id="344" name="9FC1936C-304A-4C9A-97D9-1F1B10255835"/>
          <p:cNvPicPr>
            <a:picLocks noChangeAspect="1"/>
          </p:cNvPicPr>
          <p:nvPr/>
        </p:nvPicPr>
        <p:blipFill>
          <a:blip r:embed="rId24" cstate="print">
            <a:extLst>
              <a:ext uri="{9BD27C67-0C58-4C31-A08E-2105AA005FEA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345" name="37D6ADE5-FA64-4616-7BD4-451B92C6414B"/>
          <p:cNvPicPr>
            <a:picLocks noChangeAspect="1"/>
          </p:cNvPicPr>
          <p:nvPr/>
        </p:nvPicPr>
        <p:blipFill>
          <a:blip r:embed="rId24" cstate="print">
            <a:extLst>
              <a:ext uri="{013722DB-0666-49C5-642E-56B368648441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346" name="6B88521F-290E-47C2-499F-CA4ACA8BE01C"/>
          <p:cNvPicPr>
            <a:picLocks noChangeAspect="1"/>
          </p:cNvPicPr>
          <p:nvPr/>
        </p:nvPicPr>
        <p:blipFill>
          <a:blip r:embed="rId28" cstate="print">
            <a:extLst>
              <a:ext uri="{CDF5020C-47EC-417C-CAF6-445B0E41D9CF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347" name="0364A497-89FA-42E7-D14D-89F49212E025"/>
          <p:cNvPicPr>
            <a:picLocks noChangeAspect="1"/>
          </p:cNvPicPr>
          <p:nvPr/>
        </p:nvPicPr>
        <p:blipFill>
          <a:blip r:embed="rId24" cstate="print">
            <a:extLst>
              <a:ext uri="{918ADFD0-A0C1-46B1-6A6A-9E7953C4CF60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348" name="A6FE8590-BE39-4BE1-693D-8B565F03E5E9"/>
          <p:cNvPicPr>
            <a:picLocks noChangeAspect="1"/>
          </p:cNvPicPr>
          <p:nvPr/>
        </p:nvPicPr>
        <p:blipFill>
          <a:blip r:embed="rId25" cstate="print">
            <a:extLst>
              <a:ext uri="{12271CAC-57D9-4405-5A59-629CAA0135A9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349" name="66750C0E-F98C-4C23-4838-245C74A3BBCE"/>
          <p:cNvPicPr>
            <a:picLocks noChangeAspect="1"/>
          </p:cNvPicPr>
          <p:nvPr/>
        </p:nvPicPr>
        <p:blipFill>
          <a:blip r:embed="rId24" cstate="print">
            <a:extLst>
              <a:ext uri="{324BE028-628B-47D1-8C88-8B780988C3D8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350" name="1015B71B-BAF3-46BB-294D-94BFAC89F607"/>
          <p:cNvPicPr>
            <a:picLocks noChangeAspect="1"/>
          </p:cNvPicPr>
          <p:nvPr/>
        </p:nvPicPr>
        <p:blipFill>
          <a:blip r:embed="rId24" cstate="print">
            <a:extLst>
              <a:ext uri="{C8F46837-CB27-4754-FCCB-E7BCECC03FFA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351" name="4DC7B760-A690-49E7-5FC7-AE2BFC7F5A5B"/>
          <p:cNvPicPr>
            <a:picLocks noChangeAspect="1"/>
          </p:cNvPicPr>
          <p:nvPr/>
        </p:nvPicPr>
        <p:blipFill>
          <a:blip r:embed="rId25" cstate="print">
            <a:extLst>
              <a:ext uri="{B6236C35-C060-4059-EEFF-115C955F5D6F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352" name="935BFA08-EAD6-41C5-B3B5-06186C0AEB2A"/>
          <p:cNvPicPr>
            <a:picLocks noChangeAspect="1"/>
          </p:cNvPicPr>
          <p:nvPr/>
        </p:nvPicPr>
        <p:blipFill>
          <a:blip r:embed="rId29" cstate="print">
            <a:extLst>
              <a:ext uri="{7F653D03-B643-4D90-E480-34DF24DDB6C3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353" name="61D030F0-EF8E-485D-4195-3E25878D4E3B"/>
          <p:cNvPicPr>
            <a:picLocks noChangeAspect="1"/>
          </p:cNvPicPr>
          <p:nvPr/>
        </p:nvPicPr>
        <p:blipFill>
          <a:blip r:embed="rId24" cstate="print">
            <a:extLst>
              <a:ext uri="{7579A3A9-21DC-45F6-7AE6-DDA9A4958F5A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354" name="C92B288A-35E7-4DF6-9520-1E8BD1D0A32B"/>
          <p:cNvPicPr>
            <a:picLocks noChangeAspect="1"/>
          </p:cNvPicPr>
          <p:nvPr/>
        </p:nvPicPr>
        <p:blipFill>
          <a:blip r:embed="rId25" cstate="print">
            <a:extLst>
              <a:ext uri="{77A4EEC0-21F3-43FD-B187-37227EBB664D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355" name="00FC958F-4F0D-459A-B596-348F3E9FBC02"/>
          <p:cNvPicPr>
            <a:picLocks noChangeAspect="1"/>
          </p:cNvPicPr>
          <p:nvPr/>
        </p:nvPicPr>
        <p:blipFill>
          <a:blip r:embed="rId25" cstate="print">
            <a:extLst>
              <a:ext uri="{4B10F569-DA4E-4961-D8CA-E562DB9B9A9C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356" name="E15DDC6B-EDC5-46C0-9A4C-D1A7ABCC5F65"/>
          <p:cNvPicPr>
            <a:picLocks noChangeAspect="1"/>
          </p:cNvPicPr>
          <p:nvPr/>
        </p:nvPicPr>
        <p:blipFill>
          <a:blip r:embed="rId24" cstate="print">
            <a:extLst>
              <a:ext uri="{9C5A248A-B5EB-4094-F9C4-FAAD74DFE15A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357" name="07469628-2687-4C0D-953F-BD7D5F53D8AC"/>
          <p:cNvPicPr>
            <a:picLocks noChangeAspect="1"/>
          </p:cNvPicPr>
          <p:nvPr/>
        </p:nvPicPr>
        <p:blipFill>
          <a:blip r:embed="rId24" cstate="print">
            <a:extLst>
              <a:ext uri="{1E844230-3E2E-4581-F49E-BAC1BCC54EF4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358" name="0D61B125-8B3F-4720-C4B9-3FA88684635E"/>
          <p:cNvPicPr>
            <a:picLocks noChangeAspect="1"/>
          </p:cNvPicPr>
          <p:nvPr/>
        </p:nvPicPr>
        <p:blipFill>
          <a:blip r:embed="rId25" cstate="print">
            <a:extLst>
              <a:ext uri="{E12EB47B-7D23-4892-4026-85ECCE050079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359" name="1AFB68BD-4F01-4598-F8FC-B0B6EAB084EB"/>
          <p:cNvPicPr>
            <a:picLocks noChangeAspect="1"/>
          </p:cNvPicPr>
          <p:nvPr/>
        </p:nvPicPr>
        <p:blipFill>
          <a:blip r:embed="rId24" cstate="print">
            <a:extLst>
              <a:ext uri="{E3AFA574-517D-4DC1-9623-ED5E58484E5D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360" name="ADF21AC0-4F23-4382-0303-474B438FE968"/>
          <p:cNvPicPr>
            <a:picLocks noChangeAspect="1"/>
          </p:cNvPicPr>
          <p:nvPr/>
        </p:nvPicPr>
        <p:blipFill>
          <a:blip r:embed="rId24" cstate="print">
            <a:extLst>
              <a:ext uri="{06D3D2CA-DB0B-4322-AC14-6AB1B4589735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361" name="6981C48C-2C78-49BB-9424-F8B9F4F08FA3"/>
          <p:cNvPicPr>
            <a:picLocks noChangeAspect="1"/>
          </p:cNvPicPr>
          <p:nvPr/>
        </p:nvPicPr>
        <p:blipFill>
          <a:blip r:embed="rId30" cstate="print">
            <a:extLst>
              <a:ext uri="{4DB0E9F0-636F-4F14-E0FF-7C3ACFC6857C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362" name="A944EDE3-5D40-4CBB-8B4C-5CFCA157D4C5"/>
          <p:cNvPicPr>
            <a:picLocks noChangeAspect="1"/>
          </p:cNvPicPr>
          <p:nvPr/>
        </p:nvPicPr>
        <p:blipFill>
          <a:blip r:embed="rId24" cstate="print">
            <a:extLst>
              <a:ext uri="{1E1AF704-959C-43F2-0C08-FC8C053A47FA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363" name="65E52418-FFAE-4F9D-0E9A-170A76F1F76F"/>
          <p:cNvPicPr>
            <a:picLocks noChangeAspect="1"/>
          </p:cNvPicPr>
          <p:nvPr/>
        </p:nvPicPr>
        <p:blipFill>
          <a:blip r:embed="rId31" cstate="print">
            <a:extLst>
              <a:ext uri="{8AD96F4E-86BF-430B-AF14-1537DF2FD1E7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3A718F55-6A18-48EC-090C-06000C0AB719}"/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27A9C90A-288D-41DD-5438-B8154BB2A88A"/>
          <p:cNvPicPr>
            <a:picLocks noChangeAspect="1"/>
          </p:cNvPicPr>
          <p:nvPr/>
        </p:nvPicPr>
        <p:blipFill>
          <a:blip r:embed="rId2" cstate="print">
            <a:extLst>
              <a:ext uri="{1206FCA3-2F38-4D9E-36DC-2639397AF0D7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365" name="9AAC5CA2-66A5-4143-B028-AB68CFAE0AF3"/>
          <p:cNvPicPr>
            <a:picLocks noChangeAspect="1"/>
          </p:cNvPicPr>
          <p:nvPr/>
        </p:nvPicPr>
        <p:blipFill>
          <a:blip r:embed="rId3" cstate="print">
            <a:extLst>
              <a:ext uri="{F06F2BB1-ACD1-4D84-0978-4AB15D41FC67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366" name="65CCC9E4-43E4-4AA5-1FC8-F2F7A9EA3640"/>
          <p:cNvPicPr>
            <a:picLocks noChangeAspect="1"/>
          </p:cNvPicPr>
          <p:nvPr/>
        </p:nvPicPr>
        <p:blipFill>
          <a:blip r:embed="rId4" cstate="print">
            <a:extLst>
              <a:ext uri="{F3F2C347-1C03-4B38-00BC-B963D7A5DDE5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367" name="6E93117D-FA22-4303-AD61-BEC88A29FCA3"/>
          <p:cNvPicPr>
            <a:picLocks noChangeAspect="1"/>
          </p:cNvPicPr>
          <p:nvPr/>
        </p:nvPicPr>
        <p:blipFill>
          <a:blip r:embed="rId5" cstate="print">
            <a:extLst>
              <a:ext uri="{83210170-B035-4B8A-BC8A-2775E46AF0CF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368" name="E1CA4329-BC05-43AD-64F7-AE0F303B6257"/>
          <p:cNvPicPr>
            <a:picLocks noChangeAspect="1"/>
          </p:cNvPicPr>
          <p:nvPr/>
        </p:nvPicPr>
        <p:blipFill>
          <a:blip r:embed="rId6" cstate="print">
            <a:extLst>
              <a:ext uri="{1376628C-5C27-4147-5DDA-BC74428A401C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369" name="2606F5EF-8C66-4155-24A5-49DA17D0B512"/>
          <p:cNvPicPr>
            <a:picLocks noChangeAspect="1"/>
          </p:cNvPicPr>
          <p:nvPr/>
        </p:nvPicPr>
        <p:blipFill>
          <a:blip r:embed="rId7" cstate="print">
            <a:extLst>
              <a:ext uri="{8F18C21F-3706-4CEB-F7E9-A4C2D6342100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370" name="59D98719-1520-46AB-85EC-280FB87F7525"/>
          <p:cNvPicPr>
            <a:picLocks noChangeAspect="1"/>
          </p:cNvPicPr>
          <p:nvPr/>
        </p:nvPicPr>
        <p:blipFill>
          <a:blip r:embed="rId8" cstate="print">
            <a:extLst>
              <a:ext uri="{8003A567-65C5-4DC3-6B13-C2AD2F3AF30E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371" name="9922F02E-0E09-42EA-061B-78FBFCC81711"/>
          <p:cNvPicPr>
            <a:picLocks noChangeAspect="1"/>
          </p:cNvPicPr>
          <p:nvPr/>
        </p:nvPicPr>
        <p:blipFill>
          <a:blip r:embed="rId9" cstate="print">
            <a:extLst>
              <a:ext uri="{5495DB38-11A2-4057-8FC1-B4A63007275C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372" name="0980C499-4965-460D-AABB-92AF48D6549F"/>
          <p:cNvPicPr>
            <a:picLocks noChangeAspect="1"/>
          </p:cNvPicPr>
          <p:nvPr/>
        </p:nvPicPr>
        <p:blipFill>
          <a:blip r:embed="rId10" cstate="print">
            <a:extLst>
              <a:ext uri="{A62C88D7-6C19-45FD-70E5-946250DDB998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373" name="B2604D80-6BF2-4C93-62C5-9703121F8A2E"/>
          <p:cNvPicPr>
            <a:picLocks noChangeAspect="1"/>
          </p:cNvPicPr>
          <p:nvPr/>
        </p:nvPicPr>
        <p:blipFill>
          <a:blip r:embed="rId11" cstate="print">
            <a:extLst>
              <a:ext uri="{F54B4E5A-A5EA-4E7E-7F31-FCC8F50648B6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374" name="0BA13552-59AC-420B-9FD2-0FAF8D9D769E"/>
          <p:cNvPicPr>
            <a:picLocks noChangeAspect="1"/>
          </p:cNvPicPr>
          <p:nvPr/>
        </p:nvPicPr>
        <p:blipFill>
          <a:blip r:embed="rId12" cstate="print">
            <a:extLst>
              <a:ext uri="{4537C841-B6F7-407A-B438-2BABBC8BFDF9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375" name="F9FF0DA5-E7C8-45BD-594C-F0D7F5506FAC"/>
          <p:cNvPicPr>
            <a:picLocks noChangeAspect="1"/>
          </p:cNvPicPr>
          <p:nvPr/>
        </p:nvPicPr>
        <p:blipFill>
          <a:blip r:embed="rId13" cstate="print">
            <a:extLst>
              <a:ext uri="{B5A3242C-A93D-41DD-5125-E73223AAE089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376" name="92B0E0DD-E4EF-4ADE-E669-E4CCBB594BA2"/>
          <p:cNvPicPr>
            <a:picLocks noChangeAspect="1"/>
          </p:cNvPicPr>
          <p:nvPr/>
        </p:nvPicPr>
        <p:blipFill>
          <a:blip r:embed="rId14" cstate="print">
            <a:extLst>
              <a:ext uri="{03AF49B9-49F7-406D-5876-45AB145B9D7F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377" name="58227137-6152-4C98-D0A5-E0B9018D375D"/>
          <p:cNvPicPr>
            <a:picLocks noChangeAspect="1"/>
          </p:cNvPicPr>
          <p:nvPr/>
        </p:nvPicPr>
        <p:blipFill>
          <a:blip r:embed="rId15" cstate="print">
            <a:extLst>
              <a:ext uri="{B8C65CF6-262B-4F2E-93A0-FE403F0AE043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378" name="D5F1C094-0F95-4C4F-05EB-D4D971722F19"/>
          <p:cNvPicPr>
            <a:picLocks noChangeAspect="1"/>
          </p:cNvPicPr>
          <p:nvPr/>
        </p:nvPicPr>
        <p:blipFill>
          <a:blip r:embed="rId16" cstate="print">
            <a:extLst>
              <a:ext uri="{BB9504FB-F0CB-4612-4D58-FA621BF486DD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379" name="8E2F0435-0EC0-4DFC-698D-063114FEA2D0"/>
          <p:cNvPicPr>
            <a:picLocks noChangeAspect="1"/>
          </p:cNvPicPr>
          <p:nvPr/>
        </p:nvPicPr>
        <p:blipFill>
          <a:blip r:embed="rId17" cstate="print">
            <a:extLst>
              <a:ext uri="{4288BE20-6A9B-467D-A159-C0B1915EE4D3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380" name="7E053DD1-47FF-4C09-0C5E-E2E615C1E6B1"/>
          <p:cNvPicPr>
            <a:picLocks noChangeAspect="1"/>
          </p:cNvPicPr>
          <p:nvPr/>
        </p:nvPicPr>
        <p:blipFill>
          <a:blip r:embed="rId18" cstate="print">
            <a:extLst>
              <a:ext uri="{4915C711-9A43-495B-8240-C5FE28DCD2F7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381" name="BEF651E1-A884-4214-B329-7F09E107DCE1"/>
          <p:cNvPicPr>
            <a:picLocks noChangeAspect="1"/>
          </p:cNvPicPr>
          <p:nvPr/>
        </p:nvPicPr>
        <p:blipFill>
          <a:blip r:embed="rId19" cstate="print">
            <a:extLst>
              <a:ext uri="{C67B099F-1125-4494-4712-C74E35FC0ACD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382" name="688D7463-7486-43E0-4B8A-E670A1D4BA74"/>
          <p:cNvPicPr>
            <a:picLocks noChangeAspect="1"/>
          </p:cNvPicPr>
          <p:nvPr/>
        </p:nvPicPr>
        <p:blipFill>
          <a:blip r:embed="rId20" cstate="print">
            <a:extLst>
              <a:ext uri="{C337427A-909D-4DCC-63A8-A81FD0C33423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383" name="D5F99DBA-3279-4680-0EE7-E9250DB43195"/>
          <p:cNvPicPr>
            <a:picLocks noChangeAspect="1"/>
          </p:cNvPicPr>
          <p:nvPr/>
        </p:nvPicPr>
        <p:blipFill>
          <a:blip r:embed="rId21" cstate="print">
            <a:extLst>
              <a:ext uri="{B6DF8713-1E96-4EA4-7BD9-0A2AC4318F96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384" name="0B762A91-DF88-4138-DB1B-E7DF7F3457AB"/>
          <p:cNvPicPr>
            <a:picLocks noChangeAspect="1"/>
          </p:cNvPicPr>
          <p:nvPr/>
        </p:nvPicPr>
        <p:blipFill>
          <a:blip r:embed="rId22" cstate="print">
            <a:extLst>
              <a:ext uri="{52B321D4-30C1-4C84-69BC-ECCEF39DEAE3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385" name="F5501EB6-1BD2-4DF9-1959-287F129BFE39"/>
          <p:cNvPicPr>
            <a:picLocks noChangeAspect="1"/>
          </p:cNvPicPr>
          <p:nvPr/>
        </p:nvPicPr>
        <p:blipFill>
          <a:blip r:embed="rId23" cstate="print">
            <a:extLst>
              <a:ext uri="{329F2656-A925-4C56-360B-3E7EB39FB5BF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sp>
        <p:nvSpPr>
          <p:cNvPr id="386" name="TextBox386"/>
          <p:cNvSpPr txBox="1"/>
          <p:nvPr/>
        </p:nvSpPr>
        <p:spPr>
          <a:xfrm>
            <a:off x="117839" y="347772"/>
            <a:ext cx="5715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4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Outline</a:t>
            </a:r>
          </a:p>
        </p:txBody>
      </p:sp>
      <p:pic>
        <p:nvPicPr>
          <p:cNvPr id="387" name="AE26F0E1-46FB-4DAB-632F-9F3EAFDF39FD"/>
          <p:cNvPicPr>
            <a:picLocks noChangeAspect="1"/>
          </p:cNvPicPr>
          <p:nvPr/>
        </p:nvPicPr>
        <p:blipFill>
          <a:blip r:embed="rId24" cstate="print">
            <a:extLst>
              <a:ext uri="{EA744873-FADE-402B-0C10-521E7B8F5301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388" name="TextBox388"/>
          <p:cNvSpPr txBox="1"/>
          <p:nvPr/>
        </p:nvSpPr>
        <p:spPr>
          <a:xfrm>
            <a:off x="4355441" y="3364522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5/21</a:t>
            </a:r>
          </a:p>
        </p:txBody>
      </p:sp>
      <p:pic>
        <p:nvPicPr>
          <p:cNvPr id="389" name="33C7F10D-1D82-47E1-55DF-C36F165F55B3"/>
          <p:cNvPicPr>
            <a:picLocks noChangeAspect="1"/>
          </p:cNvPicPr>
          <p:nvPr/>
        </p:nvPicPr>
        <p:blipFill>
          <a:blip r:embed="rId25" cstate="print">
            <a:extLst>
              <a:ext uri="{399CC8A8-8728-4C92-BBB4-CF0057480FA4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390" name="90781EE1-F332-4FB7-8759-10FCA19DA0F6"/>
          <p:cNvPicPr>
            <a:picLocks noChangeAspect="1"/>
          </p:cNvPicPr>
          <p:nvPr/>
        </p:nvPicPr>
        <p:blipFill>
          <a:blip r:embed="rId26" cstate="print">
            <a:extLst>
              <a:ext uri="{14D9E82C-BB59-4F83-13E7-661ACA888177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391" name="A43646B7-82D5-4FFA-56E2-1A25B58183FF"/>
          <p:cNvPicPr>
            <a:picLocks noChangeAspect="1"/>
          </p:cNvPicPr>
          <p:nvPr/>
        </p:nvPicPr>
        <p:blipFill>
          <a:blip r:embed="rId26" cstate="print">
            <a:extLst>
              <a:ext uri="{C72836E2-0463-452A-77C5-88DB192D937A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392" name="6C50B060-837E-4F43-DFAC-6FBA433693BF"/>
          <p:cNvPicPr>
            <a:picLocks noChangeAspect="1"/>
          </p:cNvPicPr>
          <p:nvPr/>
        </p:nvPicPr>
        <p:blipFill>
          <a:blip r:embed="rId25" cstate="print">
            <a:extLst>
              <a:ext uri="{6AC37238-6425-4959-FE4B-44D62B06AAEB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393" name="4978D1B5-545B-4DC1-3D77-37712112F06C"/>
          <p:cNvPicPr>
            <a:picLocks noChangeAspect="1"/>
          </p:cNvPicPr>
          <p:nvPr/>
        </p:nvPicPr>
        <p:blipFill>
          <a:blip r:embed="rId25" cstate="print">
            <a:extLst>
              <a:ext uri="{8D041D72-775D-4B0A-B719-52E2421849ED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394" name="ABD717A0-7A62-4A78-BDAD-C565EB43BB4E"/>
          <p:cNvPicPr>
            <a:picLocks noChangeAspect="1"/>
          </p:cNvPicPr>
          <p:nvPr/>
        </p:nvPicPr>
        <p:blipFill>
          <a:blip r:embed="rId27" cstate="print">
            <a:extLst>
              <a:ext uri="{7E524DC4-1827-4EAA-01E2-B0D7F2A672DA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395" name="39269745-6CA4-4E68-8E13-C1AB9930C9C2"/>
          <p:cNvPicPr>
            <a:picLocks noChangeAspect="1"/>
          </p:cNvPicPr>
          <p:nvPr/>
        </p:nvPicPr>
        <p:blipFill>
          <a:blip r:embed="rId25" cstate="print">
            <a:extLst>
              <a:ext uri="{5636A803-CD47-4D37-81A6-E194B5AFB404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396" name="C04DAEC0-1156-46CF-8603-8118C3F4BBBB"/>
          <p:cNvPicPr>
            <a:picLocks noChangeAspect="1"/>
          </p:cNvPicPr>
          <p:nvPr/>
        </p:nvPicPr>
        <p:blipFill>
          <a:blip r:embed="rId25" cstate="print">
            <a:extLst>
              <a:ext uri="{618ACAF5-9A2F-4895-365D-41980015ED8D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397" name="17268539-E981-4D3D-9387-AE8D5413066D"/>
          <p:cNvPicPr>
            <a:picLocks noChangeAspect="1"/>
          </p:cNvPicPr>
          <p:nvPr/>
        </p:nvPicPr>
        <p:blipFill>
          <a:blip r:embed="rId25" cstate="print">
            <a:extLst>
              <a:ext uri="{D5AA3D04-B35F-4A8A-C466-50EDEC864310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398" name="A4DDCE9E-4AE7-404A-393F-521C35399840"/>
          <p:cNvPicPr>
            <a:picLocks noChangeAspect="1"/>
          </p:cNvPicPr>
          <p:nvPr/>
        </p:nvPicPr>
        <p:blipFill>
          <a:blip r:embed="rId26" cstate="print">
            <a:extLst>
              <a:ext uri="{7444BE1B-FAE5-4B74-25D2-289783B8515C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399" name="88BAEE53-6750-4445-6B00-4DECED55D1BB"/>
          <p:cNvPicPr>
            <a:picLocks noChangeAspect="1"/>
          </p:cNvPicPr>
          <p:nvPr/>
        </p:nvPicPr>
        <p:blipFill>
          <a:blip r:embed="rId25" cstate="print">
            <a:extLst>
              <a:ext uri="{3BB3C788-8368-4C81-84F7-75F8A64236BA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400" name="246D6D74-E6BA-4CF3-B259-CF3745887608"/>
          <p:cNvPicPr>
            <a:picLocks noChangeAspect="1"/>
          </p:cNvPicPr>
          <p:nvPr/>
        </p:nvPicPr>
        <p:blipFill>
          <a:blip r:embed="rId25" cstate="print">
            <a:extLst>
              <a:ext uri="{ADC3B33A-1DDB-49AA-4BE2-B28CEBA04BB2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401" name="6223A023-C85B-4B23-23B8-44D8AB137866"/>
          <p:cNvPicPr>
            <a:picLocks noChangeAspect="1"/>
          </p:cNvPicPr>
          <p:nvPr/>
        </p:nvPicPr>
        <p:blipFill>
          <a:blip r:embed="rId28" cstate="print">
            <a:extLst>
              <a:ext uri="{B2FFDCD9-693A-481A-05D9-7C00B6D06B2E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402" name="085A4439-55D7-4BCE-29FB-49BFB9409450"/>
          <p:cNvPicPr>
            <a:picLocks noChangeAspect="1"/>
          </p:cNvPicPr>
          <p:nvPr/>
        </p:nvPicPr>
        <p:blipFill>
          <a:blip r:embed="rId29" cstate="print">
            <a:extLst>
              <a:ext uri="{B273B0EB-5B33-4A07-365B-3CD1DAAB5E60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403" name="01873CEA-2A15-4A77-646B-5D2351E80CEB"/>
          <p:cNvPicPr>
            <a:picLocks noChangeAspect="1"/>
          </p:cNvPicPr>
          <p:nvPr/>
        </p:nvPicPr>
        <p:blipFill>
          <a:blip r:embed="rId30" cstate="print">
            <a:extLst>
              <a:ext uri="{9E1761E7-7C99-49DE-9A39-8E7E61C3A430}"/>
            </a:extLst>
          </a:blip>
          <a:stretch>
            <a:fillRect/>
          </a:stretch>
        </p:blipFill>
        <p:spPr>
          <a:xfrm>
            <a:off x="240398" y="998550"/>
            <a:ext cx="1066800" cy="1695450"/>
          </a:xfrm>
          <a:prstGeom prst="rect">
            <a:avLst/>
          </a:prstGeom>
        </p:spPr>
      </p:pic>
      <p:pic>
        <p:nvPicPr>
          <p:cNvPr id="404" name="88E5E99C-35D3-4F8C-6F79-195E34D72509"/>
          <p:cNvPicPr>
            <a:picLocks noChangeAspect="1"/>
          </p:cNvPicPr>
          <p:nvPr/>
        </p:nvPicPr>
        <p:blipFill>
          <a:blip r:embed="rId26" cstate="print">
            <a:extLst>
              <a:ext uri="{B5343409-DF46-4A35-1A2D-98ED60DCE72C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405" name="8FE0C7F3-C100-40F5-3406-25CFB8B4C8AA"/>
          <p:cNvPicPr>
            <a:picLocks noChangeAspect="1"/>
          </p:cNvPicPr>
          <p:nvPr/>
        </p:nvPicPr>
        <p:blipFill>
          <a:blip r:embed="rId25" cstate="print">
            <a:extLst>
              <a:ext uri="{4CA731DF-7FB0-4A98-6BDE-109DCB56BEFD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406" name="50F62330-1D10-452A-BD02-5C8812243628"/>
          <p:cNvPicPr>
            <a:picLocks noChangeAspect="1"/>
          </p:cNvPicPr>
          <p:nvPr/>
        </p:nvPicPr>
        <p:blipFill>
          <a:blip r:embed="rId26" cstate="print">
            <a:extLst>
              <a:ext uri="{89B322DB-9FA0-4DAC-E633-1FC923DB54F4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407" name="13BF69EB-2A74-4B73-0CAF-59DCC5D6F77E"/>
          <p:cNvPicPr>
            <a:picLocks noChangeAspect="1"/>
          </p:cNvPicPr>
          <p:nvPr/>
        </p:nvPicPr>
        <p:blipFill>
          <a:blip r:embed="rId26" cstate="print">
            <a:extLst>
              <a:ext uri="{CEC9E02E-524A-4C0B-93B0-ED76A5790D52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408" name="C5BBAD34-7D22-428F-83EB-B5996F338533"/>
          <p:cNvPicPr>
            <a:picLocks noChangeAspect="1"/>
          </p:cNvPicPr>
          <p:nvPr/>
        </p:nvPicPr>
        <p:blipFill>
          <a:blip r:embed="rId25" cstate="print">
            <a:extLst>
              <a:ext uri="{7A9357D9-EC19-437A-D3C1-13B2AB2167BD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409" name="5FC51917-9FD8-4CFB-AA64-0491BD5AB663"/>
          <p:cNvPicPr>
            <a:picLocks noChangeAspect="1"/>
          </p:cNvPicPr>
          <p:nvPr/>
        </p:nvPicPr>
        <p:blipFill>
          <a:blip r:embed="rId25" cstate="print">
            <a:extLst>
              <a:ext uri="{0C6D5C50-3419-4E7F-8CA1-F2AD8B2541B1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410" name="D644305F-521A-4B32-E190-E34AA8136C0D"/>
          <p:cNvPicPr>
            <a:picLocks noChangeAspect="1"/>
          </p:cNvPicPr>
          <p:nvPr/>
        </p:nvPicPr>
        <p:blipFill>
          <a:blip r:embed="rId26" cstate="print">
            <a:extLst>
              <a:ext uri="{EE74A2BF-69B7-44E1-13C9-3A84451DC224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411" name="CE7A4457-6E4B-4C4F-23ED-B9CC146F8E24"/>
          <p:cNvPicPr>
            <a:picLocks noChangeAspect="1"/>
          </p:cNvPicPr>
          <p:nvPr/>
        </p:nvPicPr>
        <p:blipFill>
          <a:blip r:embed="rId25" cstate="print">
            <a:extLst>
              <a:ext uri="{82FF7D7B-2E24-4710-04A4-2F74FE8F82A2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412" name="027B2BA0-8845-450A-2A5A-10A71F2DE777"/>
          <p:cNvPicPr>
            <a:picLocks noChangeAspect="1"/>
          </p:cNvPicPr>
          <p:nvPr/>
        </p:nvPicPr>
        <p:blipFill>
          <a:blip r:embed="rId25" cstate="print">
            <a:extLst>
              <a:ext uri="{928193A2-C4D8-4546-6599-65467099A7D5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413" name="06E53275-A463-4803-5A06-9D7DFD2DDE9F"/>
          <p:cNvPicPr>
            <a:picLocks noChangeAspect="1"/>
          </p:cNvPicPr>
          <p:nvPr/>
        </p:nvPicPr>
        <p:blipFill>
          <a:blip r:embed="rId31" cstate="print">
            <a:extLst>
              <a:ext uri="{C475C8EF-B74E-491E-FED2-106A5B232F0A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414" name="8C1F873C-FF47-4145-B142-E232F9180DC7"/>
          <p:cNvPicPr>
            <a:picLocks noChangeAspect="1"/>
          </p:cNvPicPr>
          <p:nvPr/>
        </p:nvPicPr>
        <p:blipFill>
          <a:blip r:embed="rId25" cstate="print">
            <a:extLst>
              <a:ext uri="{BCA7D71B-A02E-4CF4-3946-F39D39779273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415" name="0B3E5715-E73F-4D43-F35B-9F69D81726A1"/>
          <p:cNvPicPr>
            <a:picLocks noChangeAspect="1"/>
          </p:cNvPicPr>
          <p:nvPr/>
        </p:nvPicPr>
        <p:blipFill>
          <a:blip r:embed="rId32" cstate="print">
            <a:extLst>
              <a:ext uri="{D62A794B-2DC9-46A1-861C-001C9753EBA2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AA495B19-71A7-4A53-88D2-B8DE0F8088E1}"/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33873442-BFCD-4B92-B49F-98E7CACA9F9F"/>
          <p:cNvPicPr>
            <a:picLocks noChangeAspect="1"/>
          </p:cNvPicPr>
          <p:nvPr/>
        </p:nvPicPr>
        <p:blipFill>
          <a:blip r:embed="rId2" cstate="print">
            <a:extLst>
              <a:ext uri="{4C17A86E-FDBC-4770-035C-A59A2161551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417" name="8CED32AA-7D98-4746-A502-474FD0C25786"/>
          <p:cNvPicPr>
            <a:picLocks noChangeAspect="1"/>
          </p:cNvPicPr>
          <p:nvPr/>
        </p:nvPicPr>
        <p:blipFill>
          <a:blip r:embed="rId3" cstate="print">
            <a:extLst>
              <a:ext uri="{344A5E28-6F6E-497A-DDCA-920C22EA8CEA}"/>
            </a:extLst>
          </a:blip>
          <a:stretch>
            <a:fillRect/>
          </a:stretch>
        </p:blipFill>
        <p:spPr>
          <a:xfrm>
            <a:off x="118120" y="150825"/>
            <a:ext cx="47625" cy="47625"/>
          </a:xfrm>
          <a:prstGeom prst="rect">
            <a:avLst/>
          </a:prstGeom>
        </p:spPr>
      </p:pic>
      <p:pic>
        <p:nvPicPr>
          <p:cNvPr id="418" name="EB30EC5D-E49D-4F24-0F1B-6018396DF3C8"/>
          <p:cNvPicPr>
            <a:picLocks noChangeAspect="1"/>
          </p:cNvPicPr>
          <p:nvPr/>
        </p:nvPicPr>
        <p:blipFill>
          <a:blip r:embed="rId4" cstate="print">
            <a:extLst>
              <a:ext uri="{26E51621-5213-4A69-B229-BDDCCEA84C8F}"/>
            </a:extLst>
          </a:blip>
          <a:stretch>
            <a:fillRect/>
          </a:stretch>
        </p:blipFill>
        <p:spPr>
          <a:xfrm>
            <a:off x="168526" y="150825"/>
            <a:ext cx="57150" cy="47625"/>
          </a:xfrm>
          <a:prstGeom prst="rect">
            <a:avLst/>
          </a:prstGeom>
        </p:spPr>
      </p:pic>
      <p:pic>
        <p:nvPicPr>
          <p:cNvPr id="419" name="5F8F84FD-3DD8-44C8-F7EC-6691D1AB1C66"/>
          <p:cNvPicPr>
            <a:picLocks noChangeAspect="1"/>
          </p:cNvPicPr>
          <p:nvPr/>
        </p:nvPicPr>
        <p:blipFill>
          <a:blip r:embed="rId5" cstate="print">
            <a:extLst>
              <a:ext uri="{ED57EA5C-38B9-4FFC-FC63-40829DE74F89}"/>
            </a:extLst>
          </a:blip>
          <a:stretch>
            <a:fillRect/>
          </a:stretch>
        </p:blipFill>
        <p:spPr>
          <a:xfrm>
            <a:off x="218919" y="150825"/>
            <a:ext cx="57150" cy="47625"/>
          </a:xfrm>
          <a:prstGeom prst="rect">
            <a:avLst/>
          </a:prstGeom>
        </p:spPr>
      </p:pic>
      <p:pic>
        <p:nvPicPr>
          <p:cNvPr id="420" name="CECB1F03-C4B1-4653-1C4E-7793C52E21FB"/>
          <p:cNvPicPr>
            <a:picLocks noChangeAspect="1"/>
          </p:cNvPicPr>
          <p:nvPr/>
        </p:nvPicPr>
        <p:blipFill>
          <a:blip r:embed="rId6" cstate="print">
            <a:extLst>
              <a:ext uri="{701613CB-0EBA-4233-F88F-7CFC9B9CBF5E}"/>
            </a:extLst>
          </a:blip>
          <a:stretch>
            <a:fillRect/>
          </a:stretch>
        </p:blipFill>
        <p:spPr>
          <a:xfrm>
            <a:off x="269326" y="150825"/>
            <a:ext cx="47625" cy="47625"/>
          </a:xfrm>
          <a:prstGeom prst="rect">
            <a:avLst/>
          </a:prstGeom>
        </p:spPr>
      </p:pic>
      <p:pic>
        <p:nvPicPr>
          <p:cNvPr id="421" name="F19A62CF-F530-453A-9BBD-A284C3EBB410"/>
          <p:cNvPicPr>
            <a:picLocks noChangeAspect="1"/>
          </p:cNvPicPr>
          <p:nvPr/>
        </p:nvPicPr>
        <p:blipFill>
          <a:blip r:embed="rId7" cstate="print">
            <a:extLst>
              <a:ext uri="{910EC3AC-90EE-4205-28C1-BBABC99DDF95}"/>
            </a:extLst>
          </a:blip>
          <a:stretch>
            <a:fillRect/>
          </a:stretch>
        </p:blipFill>
        <p:spPr>
          <a:xfrm>
            <a:off x="319719" y="150825"/>
            <a:ext cx="47625" cy="47625"/>
          </a:xfrm>
          <a:prstGeom prst="rect">
            <a:avLst/>
          </a:prstGeom>
        </p:spPr>
      </p:pic>
      <p:pic>
        <p:nvPicPr>
          <p:cNvPr id="422" name="C00BB981-91F7-4C60-806A-9F1DE28282A2"/>
          <p:cNvPicPr>
            <a:picLocks noChangeAspect="1"/>
          </p:cNvPicPr>
          <p:nvPr/>
        </p:nvPicPr>
        <p:blipFill>
          <a:blip r:embed="rId8" cstate="print">
            <a:extLst>
              <a:ext uri="{0EFB7796-4FD5-4188-8EA1-3654413ECAE5}"/>
            </a:extLst>
          </a:blip>
          <a:stretch>
            <a:fillRect/>
          </a:stretch>
        </p:blipFill>
        <p:spPr>
          <a:xfrm>
            <a:off x="981796" y="150825"/>
            <a:ext cx="47625" cy="47625"/>
          </a:xfrm>
          <a:prstGeom prst="rect">
            <a:avLst/>
          </a:prstGeom>
        </p:spPr>
      </p:pic>
      <p:pic>
        <p:nvPicPr>
          <p:cNvPr id="423" name="776DA24B-71A2-44B2-2825-526A4EA08D34"/>
          <p:cNvPicPr>
            <a:picLocks noChangeAspect="1"/>
          </p:cNvPicPr>
          <p:nvPr/>
        </p:nvPicPr>
        <p:blipFill>
          <a:blip r:embed="rId9" cstate="print">
            <a:extLst>
              <a:ext uri="{5B82FA78-EB90-419B-9BE9-8CBC65835F3D}"/>
            </a:extLst>
          </a:blip>
          <a:stretch>
            <a:fillRect/>
          </a:stretch>
        </p:blipFill>
        <p:spPr>
          <a:xfrm>
            <a:off x="1898076" y="150825"/>
            <a:ext cx="47625" cy="47625"/>
          </a:xfrm>
          <a:prstGeom prst="rect">
            <a:avLst/>
          </a:prstGeom>
        </p:spPr>
      </p:pic>
      <p:pic>
        <p:nvPicPr>
          <p:cNvPr id="424" name="E4CCC512-31AD-4B98-D493-3C87BAAF61C2"/>
          <p:cNvPicPr>
            <a:picLocks noChangeAspect="1"/>
          </p:cNvPicPr>
          <p:nvPr/>
        </p:nvPicPr>
        <p:blipFill>
          <a:blip r:embed="rId10" cstate="print">
            <a:extLst>
              <a:ext uri="{D8684563-AA8B-4356-4671-C876262351CB}"/>
            </a:extLst>
          </a:blip>
          <a:stretch>
            <a:fillRect/>
          </a:stretch>
        </p:blipFill>
        <p:spPr>
          <a:xfrm>
            <a:off x="1948482" y="150825"/>
            <a:ext cx="47625" cy="47625"/>
          </a:xfrm>
          <a:prstGeom prst="rect">
            <a:avLst/>
          </a:prstGeom>
        </p:spPr>
      </p:pic>
      <p:pic>
        <p:nvPicPr>
          <p:cNvPr id="425" name="9AF77CCD-E231-4A62-76F5-2734E27F6886"/>
          <p:cNvPicPr>
            <a:picLocks noChangeAspect="1"/>
          </p:cNvPicPr>
          <p:nvPr/>
        </p:nvPicPr>
        <p:blipFill>
          <a:blip r:embed="rId11" cstate="print">
            <a:extLst>
              <a:ext uri="{CF931FDD-3763-49C0-8B51-AE2F9B604A9A}"/>
            </a:extLst>
          </a:blip>
          <a:stretch>
            <a:fillRect/>
          </a:stretch>
        </p:blipFill>
        <p:spPr>
          <a:xfrm>
            <a:off x="1998875" y="150825"/>
            <a:ext cx="57150" cy="47625"/>
          </a:xfrm>
          <a:prstGeom prst="rect">
            <a:avLst/>
          </a:prstGeom>
        </p:spPr>
      </p:pic>
      <p:pic>
        <p:nvPicPr>
          <p:cNvPr id="426" name="2AA29D74-6809-42C9-1E50-9EE51FD24A93"/>
          <p:cNvPicPr>
            <a:picLocks noChangeAspect="1"/>
          </p:cNvPicPr>
          <p:nvPr/>
        </p:nvPicPr>
        <p:blipFill>
          <a:blip r:embed="rId12" cstate="print">
            <a:extLst>
              <a:ext uri="{66291B5C-D0B4-4CA9-2BA4-E8D0EE489DB6}"/>
            </a:extLst>
          </a:blip>
          <a:stretch>
            <a:fillRect/>
          </a:stretch>
        </p:blipFill>
        <p:spPr>
          <a:xfrm>
            <a:off x="2049282" y="150825"/>
            <a:ext cx="47625" cy="47625"/>
          </a:xfrm>
          <a:prstGeom prst="rect">
            <a:avLst/>
          </a:prstGeom>
        </p:spPr>
      </p:pic>
      <p:pic>
        <p:nvPicPr>
          <p:cNvPr id="427" name="1D75CF41-1D0B-4D66-B9F7-BC28A1696F8D"/>
          <p:cNvPicPr>
            <a:picLocks noChangeAspect="1"/>
          </p:cNvPicPr>
          <p:nvPr/>
        </p:nvPicPr>
        <p:blipFill>
          <a:blip r:embed="rId13" cstate="print">
            <a:extLst>
              <a:ext uri="{D5BBCF6F-694C-443E-A8F5-5F1493B0A402}"/>
            </a:extLst>
          </a:blip>
          <a:stretch>
            <a:fillRect/>
          </a:stretch>
        </p:blipFill>
        <p:spPr>
          <a:xfrm>
            <a:off x="2099675" y="150825"/>
            <a:ext cx="47625" cy="47625"/>
          </a:xfrm>
          <a:prstGeom prst="rect">
            <a:avLst/>
          </a:prstGeom>
        </p:spPr>
      </p:pic>
      <p:pic>
        <p:nvPicPr>
          <p:cNvPr id="428" name="B21C28E7-8F63-4950-7E5B-25DA1B4E40D4"/>
          <p:cNvPicPr>
            <a:picLocks noChangeAspect="1"/>
          </p:cNvPicPr>
          <p:nvPr/>
        </p:nvPicPr>
        <p:blipFill>
          <a:blip r:embed="rId14" cstate="print">
            <a:extLst>
              <a:ext uri="{26D4ED93-5CDE-4A5E-8169-B4D9B935C863}"/>
            </a:extLst>
          </a:blip>
          <a:stretch>
            <a:fillRect/>
          </a:stretch>
        </p:blipFill>
        <p:spPr>
          <a:xfrm>
            <a:off x="2150081" y="150825"/>
            <a:ext cx="57150" cy="47625"/>
          </a:xfrm>
          <a:prstGeom prst="rect">
            <a:avLst/>
          </a:prstGeom>
        </p:spPr>
      </p:pic>
      <p:pic>
        <p:nvPicPr>
          <p:cNvPr id="429" name="6A67E436-0BDB-4A4B-0B3F-3866555F717A"/>
          <p:cNvPicPr>
            <a:picLocks noChangeAspect="1"/>
          </p:cNvPicPr>
          <p:nvPr/>
        </p:nvPicPr>
        <p:blipFill>
          <a:blip r:embed="rId15" cstate="print">
            <a:extLst>
              <a:ext uri="{E1BEDC8A-5A5F-41D3-51ED-A9563DC24D76}"/>
            </a:extLst>
          </a:blip>
          <a:stretch>
            <a:fillRect/>
          </a:stretch>
        </p:blipFill>
        <p:spPr>
          <a:xfrm>
            <a:off x="3060849" y="150825"/>
            <a:ext cx="47625" cy="47625"/>
          </a:xfrm>
          <a:prstGeom prst="rect">
            <a:avLst/>
          </a:prstGeom>
        </p:spPr>
      </p:pic>
      <p:pic>
        <p:nvPicPr>
          <p:cNvPr id="430" name="EB8F556D-8A86-46E4-9314-8BE8AE3E5828"/>
          <p:cNvPicPr>
            <a:picLocks noChangeAspect="1"/>
          </p:cNvPicPr>
          <p:nvPr/>
        </p:nvPicPr>
        <p:blipFill>
          <a:blip r:embed="rId16" cstate="print">
            <a:extLst>
              <a:ext uri="{0C23585C-CA21-4B93-03D5-09760A4F7B2D}"/>
            </a:extLst>
          </a:blip>
          <a:stretch>
            <a:fillRect/>
          </a:stretch>
        </p:blipFill>
        <p:spPr>
          <a:xfrm>
            <a:off x="3111256" y="150825"/>
            <a:ext cx="47625" cy="47625"/>
          </a:xfrm>
          <a:prstGeom prst="rect">
            <a:avLst/>
          </a:prstGeom>
        </p:spPr>
      </p:pic>
      <p:pic>
        <p:nvPicPr>
          <p:cNvPr id="431" name="D9422C8B-F599-43AD-B4ED-7FFC21EC5381"/>
          <p:cNvPicPr>
            <a:picLocks noChangeAspect="1"/>
          </p:cNvPicPr>
          <p:nvPr/>
        </p:nvPicPr>
        <p:blipFill>
          <a:blip r:embed="rId17" cstate="print">
            <a:extLst>
              <a:ext uri="{1B1FDC0F-9254-4ADC-A8AA-1FAB604046C2}"/>
            </a:extLst>
          </a:blip>
          <a:stretch>
            <a:fillRect/>
          </a:stretch>
        </p:blipFill>
        <p:spPr>
          <a:xfrm>
            <a:off x="3161649" y="150825"/>
            <a:ext cx="57150" cy="47625"/>
          </a:xfrm>
          <a:prstGeom prst="rect">
            <a:avLst/>
          </a:prstGeom>
        </p:spPr>
      </p:pic>
      <p:pic>
        <p:nvPicPr>
          <p:cNvPr id="432" name="ABDDF1B4-2C5D-4F05-50C4-295CBD4D05E0"/>
          <p:cNvPicPr>
            <a:picLocks noChangeAspect="1"/>
          </p:cNvPicPr>
          <p:nvPr/>
        </p:nvPicPr>
        <p:blipFill>
          <a:blip r:embed="rId18" cstate="print">
            <a:extLst>
              <a:ext uri="{97549DDB-5581-467E-C474-0CCB5169F56E}"/>
            </a:extLst>
          </a:blip>
          <a:stretch>
            <a:fillRect/>
          </a:stretch>
        </p:blipFill>
        <p:spPr>
          <a:xfrm>
            <a:off x="3212055" y="150825"/>
            <a:ext cx="47625" cy="47625"/>
          </a:xfrm>
          <a:prstGeom prst="rect">
            <a:avLst/>
          </a:prstGeom>
        </p:spPr>
      </p:pic>
      <p:pic>
        <p:nvPicPr>
          <p:cNvPr id="433" name="23B9A57D-9A5D-49CE-40FB-183F33446D9B"/>
          <p:cNvPicPr>
            <a:picLocks noChangeAspect="1"/>
          </p:cNvPicPr>
          <p:nvPr/>
        </p:nvPicPr>
        <p:blipFill>
          <a:blip r:embed="rId19" cstate="print">
            <a:extLst>
              <a:ext uri="{EE6872EA-508D-4995-F51C-39BF4E039560}"/>
            </a:extLst>
          </a:blip>
          <a:stretch>
            <a:fillRect/>
          </a:stretch>
        </p:blipFill>
        <p:spPr>
          <a:xfrm>
            <a:off x="3262449" y="150825"/>
            <a:ext cx="47625" cy="47625"/>
          </a:xfrm>
          <a:prstGeom prst="rect">
            <a:avLst/>
          </a:prstGeom>
        </p:spPr>
      </p:pic>
      <p:pic>
        <p:nvPicPr>
          <p:cNvPr id="434" name="C444CA62-7812-49FE-F10A-D02A0D6518A6"/>
          <p:cNvPicPr>
            <a:picLocks noChangeAspect="1"/>
          </p:cNvPicPr>
          <p:nvPr/>
        </p:nvPicPr>
        <p:blipFill>
          <a:blip r:embed="rId20" cstate="print">
            <a:extLst>
              <a:ext uri="{BAF5F0BE-EC5C-4FAE-62E2-7AE3AF558216}"/>
            </a:extLst>
          </a:blip>
          <a:stretch>
            <a:fillRect/>
          </a:stretch>
        </p:blipFill>
        <p:spPr>
          <a:xfrm>
            <a:off x="3312855" y="150825"/>
            <a:ext cx="57150" cy="47625"/>
          </a:xfrm>
          <a:prstGeom prst="rect">
            <a:avLst/>
          </a:prstGeom>
        </p:spPr>
      </p:pic>
      <p:pic>
        <p:nvPicPr>
          <p:cNvPr id="435" name="9B77C71C-66B3-4371-7B22-2C369DEF1956"/>
          <p:cNvPicPr>
            <a:picLocks noChangeAspect="1"/>
          </p:cNvPicPr>
          <p:nvPr/>
        </p:nvPicPr>
        <p:blipFill>
          <a:blip r:embed="rId21" cstate="print">
            <a:extLst>
              <a:ext uri="{78E526DE-6280-4B46-25BB-83E05A3B2886}"/>
            </a:extLst>
          </a:blip>
          <a:stretch>
            <a:fillRect/>
          </a:stretch>
        </p:blipFill>
        <p:spPr>
          <a:xfrm>
            <a:off x="3363249" y="150825"/>
            <a:ext cx="47625" cy="47625"/>
          </a:xfrm>
          <a:prstGeom prst="rect">
            <a:avLst/>
          </a:prstGeom>
        </p:spPr>
      </p:pic>
      <p:pic>
        <p:nvPicPr>
          <p:cNvPr id="436" name="9FECE377-1DDF-4ACA-B236-430FEA92F1EA"/>
          <p:cNvPicPr>
            <a:picLocks noChangeAspect="1"/>
          </p:cNvPicPr>
          <p:nvPr/>
        </p:nvPicPr>
        <p:blipFill>
          <a:blip r:embed="rId22" cstate="print">
            <a:extLst>
              <a:ext uri="{ED2C399C-3D7C-4629-BF41-EB723D3A186A}"/>
            </a:extLst>
          </a:blip>
          <a:stretch>
            <a:fillRect/>
          </a:stretch>
        </p:blipFill>
        <p:spPr>
          <a:xfrm>
            <a:off x="3413655" y="150825"/>
            <a:ext cx="47625" cy="47625"/>
          </a:xfrm>
          <a:prstGeom prst="rect">
            <a:avLst/>
          </a:prstGeom>
        </p:spPr>
      </p:pic>
      <p:pic>
        <p:nvPicPr>
          <p:cNvPr id="437" name="6C206A69-696F-4170-75AB-4280B65B88D5"/>
          <p:cNvPicPr>
            <a:picLocks noChangeAspect="1"/>
          </p:cNvPicPr>
          <p:nvPr/>
        </p:nvPicPr>
        <p:blipFill>
          <a:blip r:embed="rId23" cstate="print">
            <a:extLst>
              <a:ext uri="{068E3036-F298-4E05-4DEC-26666BE074AB}"/>
            </a:extLst>
          </a:blip>
          <a:stretch>
            <a:fillRect/>
          </a:stretch>
        </p:blipFill>
        <p:spPr>
          <a:xfrm>
            <a:off x="4148083" y="150825"/>
            <a:ext cx="47625" cy="47625"/>
          </a:xfrm>
          <a:prstGeom prst="rect">
            <a:avLst/>
          </a:prstGeom>
        </p:spPr>
      </p:pic>
      <p:pic>
        <p:nvPicPr>
          <p:cNvPr id="438" name="84D19A13-7A0F-4414-A578-00A5B3FA0AE8"/>
          <p:cNvPicPr>
            <a:picLocks noChangeAspect="1"/>
          </p:cNvPicPr>
          <p:nvPr/>
        </p:nvPicPr>
        <p:blipFill>
          <a:blip r:embed="rId24" cstate="print">
            <a:extLst>
              <a:ext uri="{3D8FBB15-F4E7-4C27-03C3-4A69A4A3CED0}"/>
            </a:extLst>
          </a:blip>
          <a:stretch>
            <a:fillRect/>
          </a:stretch>
        </p:blipFill>
        <p:spPr>
          <a:xfrm>
            <a:off x="108001" y="141300"/>
            <a:ext cx="66675" cy="66675"/>
          </a:xfrm>
          <a:prstGeom prst="rect">
            <a:avLst/>
          </a:prstGeom>
        </p:spPr>
      </p:pic>
      <p:pic>
        <p:nvPicPr>
          <p:cNvPr id="439" name="FA8C8C3B-E4DE-418B-488C-0745F036855D"/>
          <p:cNvPicPr>
            <a:picLocks noChangeAspect="1"/>
          </p:cNvPicPr>
          <p:nvPr/>
        </p:nvPicPr>
        <p:blipFill>
          <a:blip r:embed="rId25" cstate="print">
            <a:extLst>
              <a:ext uri="{DF804B15-A72D-460A-314B-DC4EBF5D61D0}"/>
            </a:extLst>
          </a:blip>
          <a:stretch>
            <a:fillRect/>
          </a:stretch>
        </p:blipFill>
        <p:spPr>
          <a:xfrm>
            <a:off x="158407" y="141300"/>
            <a:ext cx="76200" cy="66675"/>
          </a:xfrm>
          <a:prstGeom prst="rect">
            <a:avLst/>
          </a:prstGeom>
        </p:spPr>
      </p:pic>
      <p:pic>
        <p:nvPicPr>
          <p:cNvPr id="440" name="A58E0C23-DCD5-4ACC-84E6-897A6B01E7B5"/>
          <p:cNvPicPr>
            <a:picLocks noChangeAspect="1"/>
          </p:cNvPicPr>
          <p:nvPr/>
        </p:nvPicPr>
        <p:blipFill>
          <a:blip r:embed="rId25" cstate="print">
            <a:extLst>
              <a:ext uri="{97465252-A648-48C0-A10A-7862F9FA1761}"/>
            </a:extLst>
          </a:blip>
          <a:stretch>
            <a:fillRect/>
          </a:stretch>
        </p:blipFill>
        <p:spPr>
          <a:xfrm>
            <a:off x="208801" y="141300"/>
            <a:ext cx="76200" cy="66675"/>
          </a:xfrm>
          <a:prstGeom prst="rect">
            <a:avLst/>
          </a:prstGeom>
        </p:spPr>
      </p:pic>
      <p:pic>
        <p:nvPicPr>
          <p:cNvPr id="441" name="A38D8A3F-CA01-4D9B-CD5E-7F9ADFB60103"/>
          <p:cNvPicPr>
            <a:picLocks noChangeAspect="1"/>
          </p:cNvPicPr>
          <p:nvPr/>
        </p:nvPicPr>
        <p:blipFill>
          <a:blip r:embed="rId24" cstate="print">
            <a:extLst>
              <a:ext uri="{8FA8228B-6513-4F0A-643D-08B0B1DB1A8C}"/>
            </a:extLst>
          </a:blip>
          <a:stretch>
            <a:fillRect/>
          </a:stretch>
        </p:blipFill>
        <p:spPr>
          <a:xfrm>
            <a:off x="259194" y="141300"/>
            <a:ext cx="66675" cy="66675"/>
          </a:xfrm>
          <a:prstGeom prst="rect">
            <a:avLst/>
          </a:prstGeom>
        </p:spPr>
      </p:pic>
      <p:pic>
        <p:nvPicPr>
          <p:cNvPr id="442" name="75879B33-5A63-42F9-46EF-D6265886D874"/>
          <p:cNvPicPr>
            <a:picLocks noChangeAspect="1"/>
          </p:cNvPicPr>
          <p:nvPr/>
        </p:nvPicPr>
        <p:blipFill>
          <a:blip r:embed="rId24" cstate="print">
            <a:extLst>
              <a:ext uri="{262C8BC5-18DA-40D6-A263-1F0228CDD756}"/>
            </a:extLst>
          </a:blip>
          <a:stretch>
            <a:fillRect/>
          </a:stretch>
        </p:blipFill>
        <p:spPr>
          <a:xfrm>
            <a:off x="309601" y="141300"/>
            <a:ext cx="66675" cy="66675"/>
          </a:xfrm>
          <a:prstGeom prst="rect">
            <a:avLst/>
          </a:prstGeom>
        </p:spPr>
      </p:pic>
      <p:pic>
        <p:nvPicPr>
          <p:cNvPr id="443" name="3214CB1C-57CD-41E5-CE39-61C9CE3D5DCF"/>
          <p:cNvPicPr>
            <a:picLocks noChangeAspect="1"/>
          </p:cNvPicPr>
          <p:nvPr/>
        </p:nvPicPr>
        <p:blipFill>
          <a:blip r:embed="rId26" cstate="print">
            <a:extLst>
              <a:ext uri="{9E066214-419D-4918-971F-8D5B0CC40CE1}"/>
            </a:extLst>
          </a:blip>
          <a:stretch>
            <a:fillRect/>
          </a:stretch>
        </p:blipFill>
        <p:spPr>
          <a:xfrm>
            <a:off x="95352" y="36525"/>
            <a:ext cx="438150" cy="123825"/>
          </a:xfrm>
          <a:prstGeom prst="rect">
            <a:avLst/>
          </a:prstGeom>
        </p:spPr>
      </p:pic>
      <p:pic>
        <p:nvPicPr>
          <p:cNvPr id="444" name="9DF3B422-7C17-49B5-CFCE-0D5BA5DE6C6A"/>
          <p:cNvPicPr>
            <a:picLocks noChangeAspect="1"/>
          </p:cNvPicPr>
          <p:nvPr/>
        </p:nvPicPr>
        <p:blipFill>
          <a:blip r:embed="rId27" cstate="print">
            <a:extLst>
              <a:ext uri="{D8D5884C-8840-4289-2DBE-165D15DCA499}"/>
            </a:extLst>
          </a:blip>
          <a:stretch>
            <a:fillRect/>
          </a:stretch>
        </p:blipFill>
        <p:spPr>
          <a:xfrm>
            <a:off x="959015" y="36525"/>
            <a:ext cx="504825" cy="123825"/>
          </a:xfrm>
          <a:prstGeom prst="rect">
            <a:avLst/>
          </a:prstGeom>
        </p:spPr>
      </p:pic>
      <p:sp>
        <p:nvSpPr>
          <p:cNvPr id="445" name="TextBox445"/>
          <p:cNvSpPr txBox="1"/>
          <p:nvPr/>
        </p:nvSpPr>
        <p:spPr>
          <a:xfrm>
            <a:off x="116017" y="347772"/>
            <a:ext cx="4241800" cy="2705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5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Stylized</a:t>
            </a:r>
            <a:r>
              <a:rPr lang="en-US" altLang="zh-CN" sz="140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Facts</a:t>
            </a:r>
          </a:p>
          <a:p>
            <a:pPr marL="415713" marR="57752" indent="-149978" eaLnBrk="0">
              <a:lnSpc>
                <a:spcPct val="86000"/>
              </a:lnSpc>
              <a:spcBef>
                <a:spcPts val="2210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Stylized</a:t>
            </a:r>
            <a:r>
              <a:rPr lang="en-US" altLang="zh-CN" sz="850" kern="0" spc="3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</a:t>
            </a:r>
            <a:r>
              <a:rPr lang="en-US" altLang="zh-CN" sz="85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#1</a:t>
            </a:r>
            <a:r>
              <a:rPr lang="en-US" altLang="zh-CN" sz="850" kern="0" spc="5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(Leverage):</a:t>
            </a:r>
            <a:r>
              <a:rPr lang="en-US" altLang="zh-CN" sz="850" kern="0" spc="6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1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have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more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volatile</a:t>
            </a:r>
            <a:r>
              <a:rPr lang="en-US" altLang="zh-CN" sz="8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leverage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8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other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  <a:r>
              <a:rPr lang="en-US" altLang="zh-CN" sz="850" kern="0" spc="-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3155" noProof="0" dirty="0" smtClean="0"/>
              <a:t> </a:t>
            </a:r>
            <a:r>
              <a:rPr lang="en-US" altLang="zh-CN" sz="1050" kern="0" spc="1730" noProof="0" dirty="0" smtClean="0"/>
              <a:t> </a:t>
            </a:r>
          </a:p>
          <a:p>
            <a:pPr marL="423583" marR="0" indent="-157848" eaLnBrk="0">
              <a:lnSpc>
                <a:spcPct val="88000"/>
              </a:lnSpc>
              <a:spcBef>
                <a:spcPts val="1455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Stylized</a:t>
            </a:r>
            <a:r>
              <a:rPr lang="en-US" altLang="zh-CN" sz="850" kern="0" spc="3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</a:t>
            </a:r>
            <a:r>
              <a:rPr lang="en-US" altLang="zh-CN" sz="8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#2</a:t>
            </a:r>
            <a:r>
              <a:rPr lang="en-US" altLang="zh-CN" sz="850" kern="0" spc="4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(Counter-party):</a:t>
            </a:r>
            <a:r>
              <a:rPr lang="en-US" altLang="zh-CN" sz="850" kern="0" spc="8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interact</a:t>
            </a:r>
            <a:r>
              <a:rPr lang="en-US" altLang="zh-CN" sz="8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mainly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8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other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banksfortheircross-borderoperations,</a:t>
            </a:r>
            <a:r>
              <a:rPr lang="en-US" altLang="zh-CN" sz="850" kern="0" spc="4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throughloansanddeposits.</a:t>
            </a:r>
            <a:r>
              <a:rPr lang="en-US" altLang="zh-CN" sz="850" kern="0" spc="5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4430" noProof="0" dirty="0" smtClean="0"/>
              <a:t> </a:t>
            </a:r>
          </a:p>
          <a:p>
            <a:pPr marL="418117" marR="56903" indent="-152382" eaLnBrk="0">
              <a:lnSpc>
                <a:spcPct val="97000"/>
              </a:lnSpc>
              <a:spcBef>
                <a:spcPts val="1643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Stylized</a:t>
            </a:r>
            <a:r>
              <a:rPr lang="en-US" altLang="zh-CN" sz="850" kern="0" spc="3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</a:t>
            </a:r>
            <a:r>
              <a:rPr lang="en-US" altLang="zh-CN" sz="850" kern="0" spc="2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#3</a:t>
            </a:r>
            <a:r>
              <a:rPr lang="en-US" altLang="zh-CN" sz="850" kern="0" spc="5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(External</a:t>
            </a:r>
            <a:r>
              <a:rPr lang="en-US" altLang="zh-CN" sz="850" kern="0" spc="4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positions):</a:t>
            </a:r>
            <a:r>
              <a:rPr lang="en-US" altLang="zh-CN" sz="850" kern="0" spc="6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There</a:t>
            </a:r>
            <a:r>
              <a:rPr lang="en-US" altLang="zh-CN" sz="8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8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8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</a:t>
            </a:r>
            <a:r>
              <a:rPr lang="en-US" altLang="zh-CN" sz="8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dispersion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8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net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external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positions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vis-a-vis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banks.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distinction</a:t>
            </a:r>
            <a:r>
              <a:rPr lang="en-US" altLang="zh-CN" sz="8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8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creditor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debtor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differs</a:t>
            </a:r>
            <a:r>
              <a:rPr lang="en-US" altLang="zh-CN" sz="8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8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8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traditional</a:t>
            </a:r>
            <a:r>
              <a:rPr lang="en-US" altLang="zh-CN" sz="850" kern="0" spc="2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distinction</a:t>
            </a:r>
            <a:r>
              <a:rPr lang="en-US" altLang="zh-CN" sz="850" kern="0" spc="2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8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advanced</a:t>
            </a:r>
            <a:r>
              <a:rPr lang="en-US" altLang="zh-CN" sz="8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emerging</a:t>
            </a:r>
            <a:r>
              <a:rPr lang="en-US" altLang="zh-CN" sz="8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market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countries.</a:t>
            </a:r>
            <a:r>
              <a:rPr lang="en-US" altLang="zh-CN" sz="8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3155" noProof="0" dirty="0" smtClean="0"/>
              <a:t> </a:t>
            </a:r>
          </a:p>
          <a:p>
            <a:pPr marL="423583" marR="56925" indent="-157848" eaLnBrk="0">
              <a:lnSpc>
                <a:spcPct val="95000"/>
              </a:lnSpc>
              <a:spcBef>
                <a:spcPts val="852"/>
              </a:spcBef>
            </a:pPr>
            <a:r>
              <a:rPr lang="en-US" altLang="zh-CN" sz="850" kern="0" spc="0" baseline="0" noProof="0" dirty="0" smtClean="0">
                <a:solidFill>
                  <a:srgbClr val="3333B3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▶</a:t>
            </a:r>
            <a:r>
              <a:rPr lang="en-US" altLang="zh-CN" sz="850" kern="0" spc="3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Stylized</a:t>
            </a:r>
            <a:r>
              <a:rPr lang="en-US" altLang="zh-CN" sz="850" kern="0" spc="4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Fact</a:t>
            </a:r>
            <a:r>
              <a:rPr lang="en-US" altLang="zh-CN" sz="850" kern="0" spc="3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#4</a:t>
            </a:r>
            <a:r>
              <a:rPr lang="en-US" altLang="zh-CN" sz="850" kern="0" spc="6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(Correlation):</a:t>
            </a:r>
            <a:r>
              <a:rPr lang="en-US" altLang="zh-CN" sz="850" kern="0" spc="10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Gross</a:t>
            </a:r>
            <a:r>
              <a:rPr lang="en-US" altLang="zh-CN" sz="8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850" kern="0" spc="2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Inflows</a:t>
            </a:r>
            <a:r>
              <a:rPr lang="en-US" altLang="zh-CN" sz="8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8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Outflows</a:t>
            </a:r>
            <a:r>
              <a:rPr lang="en-US" altLang="zh-CN" sz="850" kern="0" spc="2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8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positively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correlated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8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most</a:t>
            </a:r>
            <a:r>
              <a:rPr lang="en-US" altLang="zh-CN" sz="8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countries.</a:t>
            </a:r>
          </a:p>
          <a:p>
            <a:pPr marL="142268" marR="0" indent="0" eaLnBrk="0">
              <a:lnSpc>
                <a:spcPct val="92000"/>
              </a:lnSpc>
              <a:spcBef>
                <a:spcPts val="1198"/>
              </a:spcBef>
            </a:pPr>
            <a:r>
              <a:rPr lang="en-US" altLang="zh-CN" sz="8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Sources:</a:t>
            </a:r>
            <a:r>
              <a:rPr lang="en-US" altLang="zh-CN" sz="8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Capital</a:t>
            </a:r>
            <a:r>
              <a:rPr lang="en-US" altLang="zh-CN" sz="8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IQ</a:t>
            </a:r>
            <a:r>
              <a:rPr lang="en-US" altLang="zh-CN" sz="8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8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Bloomberg</a:t>
            </a:r>
            <a:r>
              <a:rPr lang="en-US" altLang="zh-CN" sz="8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8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BIS</a:t>
            </a:r>
            <a:r>
              <a:rPr lang="en-US" altLang="zh-CN" sz="8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LBS.</a:t>
            </a:r>
          </a:p>
        </p:txBody>
      </p:sp>
      <p:sp>
        <p:nvSpPr>
          <p:cNvPr id="446" name="TextBox446"/>
          <p:cNvSpPr txBox="1"/>
          <p:nvPr/>
        </p:nvSpPr>
        <p:spPr>
          <a:xfrm>
            <a:off x="4355744" y="3364523"/>
            <a:ext cx="228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3333B3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6/21</a:t>
            </a:r>
          </a:p>
        </p:txBody>
      </p:sp>
      <p:pic>
        <p:nvPicPr>
          <p:cNvPr id="447" name="802358F6-A61A-4B96-2600-29E6E4FF4A8D"/>
          <p:cNvPicPr>
            <a:picLocks noChangeAspect="1"/>
          </p:cNvPicPr>
          <p:nvPr/>
        </p:nvPicPr>
        <p:blipFill>
          <a:blip r:embed="rId28" cstate="print">
            <a:extLst>
              <a:ext uri="{7526FF3D-08D0-464A-8B4E-E744C1963A64}"/>
            </a:extLst>
          </a:blip>
          <a:stretch>
            <a:fillRect/>
          </a:stretch>
        </p:blipFill>
        <p:spPr>
          <a:xfrm>
            <a:off x="4125315" y="36525"/>
            <a:ext cx="390525" cy="123825"/>
          </a:xfrm>
          <a:prstGeom prst="rect">
            <a:avLst/>
          </a:prstGeom>
        </p:spPr>
      </p:pic>
      <p:pic>
        <p:nvPicPr>
          <p:cNvPr id="448" name="3D336357-EDBA-4027-9BE1-EBD14D4AE2FE"/>
          <p:cNvPicPr>
            <a:picLocks noChangeAspect="1"/>
          </p:cNvPicPr>
          <p:nvPr/>
        </p:nvPicPr>
        <p:blipFill>
          <a:blip r:embed="rId24" cstate="print">
            <a:extLst>
              <a:ext uri="{C442DCC3-967A-494A-3E55-7AAB2068F62C}"/>
            </a:extLst>
          </a:blip>
          <a:stretch>
            <a:fillRect/>
          </a:stretch>
        </p:blipFill>
        <p:spPr>
          <a:xfrm>
            <a:off x="971677" y="141300"/>
            <a:ext cx="66675" cy="66675"/>
          </a:xfrm>
          <a:prstGeom prst="rect">
            <a:avLst/>
          </a:prstGeom>
        </p:spPr>
      </p:pic>
      <p:pic>
        <p:nvPicPr>
          <p:cNvPr id="449" name="303A14B3-710A-4B2A-E35A-A7758E4E9833"/>
          <p:cNvPicPr>
            <a:picLocks noChangeAspect="1"/>
          </p:cNvPicPr>
          <p:nvPr/>
        </p:nvPicPr>
        <p:blipFill>
          <a:blip r:embed="rId24" cstate="print">
            <a:extLst>
              <a:ext uri="{8667FDBA-2E83-440A-32B2-ABB0AB4733C9}"/>
            </a:extLst>
          </a:blip>
          <a:stretch>
            <a:fillRect/>
          </a:stretch>
        </p:blipFill>
        <p:spPr>
          <a:xfrm>
            <a:off x="1887957" y="141300"/>
            <a:ext cx="66675" cy="66675"/>
          </a:xfrm>
          <a:prstGeom prst="rect">
            <a:avLst/>
          </a:prstGeom>
        </p:spPr>
      </p:pic>
      <p:pic>
        <p:nvPicPr>
          <p:cNvPr id="450" name="3B493C69-3951-40CD-047E-F53AEFACD73F"/>
          <p:cNvPicPr>
            <a:picLocks noChangeAspect="1"/>
          </p:cNvPicPr>
          <p:nvPr/>
        </p:nvPicPr>
        <p:blipFill>
          <a:blip r:embed="rId24" cstate="print">
            <a:extLst>
              <a:ext uri="{ED6B0BF5-6C7F-4390-18A1-F81D20D1FCFA}"/>
            </a:extLst>
          </a:blip>
          <a:stretch>
            <a:fillRect/>
          </a:stretch>
        </p:blipFill>
        <p:spPr>
          <a:xfrm>
            <a:off x="1938350" y="141300"/>
            <a:ext cx="66675" cy="66675"/>
          </a:xfrm>
          <a:prstGeom prst="rect">
            <a:avLst/>
          </a:prstGeom>
        </p:spPr>
      </p:pic>
      <p:pic>
        <p:nvPicPr>
          <p:cNvPr id="451" name="24049E09-550A-4FAC-D21B-FC18F3A951CE"/>
          <p:cNvPicPr>
            <a:picLocks noChangeAspect="1"/>
          </p:cNvPicPr>
          <p:nvPr/>
        </p:nvPicPr>
        <p:blipFill>
          <a:blip r:embed="rId25" cstate="print">
            <a:extLst>
              <a:ext uri="{29C9DAD8-D1AF-49EE-E78B-63531C989154}"/>
            </a:extLst>
          </a:blip>
          <a:stretch>
            <a:fillRect/>
          </a:stretch>
        </p:blipFill>
        <p:spPr>
          <a:xfrm>
            <a:off x="1988757" y="141300"/>
            <a:ext cx="76200" cy="66675"/>
          </a:xfrm>
          <a:prstGeom prst="rect">
            <a:avLst/>
          </a:prstGeom>
        </p:spPr>
      </p:pic>
      <p:pic>
        <p:nvPicPr>
          <p:cNvPr id="452" name="85110F6E-1B07-41CF-EEB8-2EBCDC3FA57C"/>
          <p:cNvPicPr>
            <a:picLocks noChangeAspect="1"/>
          </p:cNvPicPr>
          <p:nvPr/>
        </p:nvPicPr>
        <p:blipFill>
          <a:blip r:embed="rId24" cstate="print">
            <a:extLst>
              <a:ext uri="{FDF0536D-400C-40BA-4012-82E1D0EC8CAD}"/>
            </a:extLst>
          </a:blip>
          <a:stretch>
            <a:fillRect/>
          </a:stretch>
        </p:blipFill>
        <p:spPr>
          <a:xfrm>
            <a:off x="2039150" y="141300"/>
            <a:ext cx="66675" cy="66675"/>
          </a:xfrm>
          <a:prstGeom prst="rect">
            <a:avLst/>
          </a:prstGeom>
        </p:spPr>
      </p:pic>
      <p:pic>
        <p:nvPicPr>
          <p:cNvPr id="453" name="89D03351-1B70-41A3-3B21-D470961FCA38"/>
          <p:cNvPicPr>
            <a:picLocks noChangeAspect="1"/>
          </p:cNvPicPr>
          <p:nvPr/>
        </p:nvPicPr>
        <p:blipFill>
          <a:blip r:embed="rId24" cstate="print">
            <a:extLst>
              <a:ext uri="{65157ED9-D46B-4186-0896-AA2E0F15E60F}"/>
            </a:extLst>
          </a:blip>
          <a:stretch>
            <a:fillRect/>
          </a:stretch>
        </p:blipFill>
        <p:spPr>
          <a:xfrm>
            <a:off x="2089557" y="141300"/>
            <a:ext cx="66675" cy="66675"/>
          </a:xfrm>
          <a:prstGeom prst="rect">
            <a:avLst/>
          </a:prstGeom>
        </p:spPr>
      </p:pic>
      <p:pic>
        <p:nvPicPr>
          <p:cNvPr id="454" name="0B15914B-F3C9-4724-9795-1428249D0879"/>
          <p:cNvPicPr>
            <a:picLocks noChangeAspect="1"/>
          </p:cNvPicPr>
          <p:nvPr/>
        </p:nvPicPr>
        <p:blipFill>
          <a:blip r:embed="rId25" cstate="print">
            <a:extLst>
              <a:ext uri="{9DACA76A-C458-4245-29CC-9427105FE9EC}"/>
            </a:extLst>
          </a:blip>
          <a:stretch>
            <a:fillRect/>
          </a:stretch>
        </p:blipFill>
        <p:spPr>
          <a:xfrm>
            <a:off x="2139950" y="141300"/>
            <a:ext cx="76200" cy="66675"/>
          </a:xfrm>
          <a:prstGeom prst="rect">
            <a:avLst/>
          </a:prstGeom>
        </p:spPr>
      </p:pic>
      <p:pic>
        <p:nvPicPr>
          <p:cNvPr id="455" name="1F56DA35-4649-4291-F471-2F5DED3058F9"/>
          <p:cNvPicPr>
            <a:picLocks noChangeAspect="1"/>
          </p:cNvPicPr>
          <p:nvPr/>
        </p:nvPicPr>
        <p:blipFill>
          <a:blip r:embed="rId29" cstate="print">
            <a:extLst>
              <a:ext uri="{32628D6B-8CC1-421A-F21B-8E6D57AED104}"/>
            </a:extLst>
          </a:blip>
          <a:stretch>
            <a:fillRect/>
          </a:stretch>
        </p:blipFill>
        <p:spPr>
          <a:xfrm>
            <a:off x="1875307" y="36525"/>
            <a:ext cx="752475" cy="123825"/>
          </a:xfrm>
          <a:prstGeom prst="rect">
            <a:avLst/>
          </a:prstGeom>
        </p:spPr>
      </p:pic>
      <p:pic>
        <p:nvPicPr>
          <p:cNvPr id="456" name="A2DE52F2-1754-4125-947C-A31C54C30681"/>
          <p:cNvPicPr>
            <a:picLocks noChangeAspect="1"/>
          </p:cNvPicPr>
          <p:nvPr/>
        </p:nvPicPr>
        <p:blipFill>
          <a:blip r:embed="rId24" cstate="print">
            <a:extLst>
              <a:ext uri="{55109AA4-9154-47BE-22B7-D83F8374A0DE}"/>
            </a:extLst>
          </a:blip>
          <a:stretch>
            <a:fillRect/>
          </a:stretch>
        </p:blipFill>
        <p:spPr>
          <a:xfrm>
            <a:off x="3050731" y="141300"/>
            <a:ext cx="66675" cy="66675"/>
          </a:xfrm>
          <a:prstGeom prst="rect">
            <a:avLst/>
          </a:prstGeom>
        </p:spPr>
      </p:pic>
      <p:pic>
        <p:nvPicPr>
          <p:cNvPr id="457" name="AF840A81-6BD5-4722-15EA-072B78F0BC68"/>
          <p:cNvPicPr>
            <a:picLocks noChangeAspect="1"/>
          </p:cNvPicPr>
          <p:nvPr/>
        </p:nvPicPr>
        <p:blipFill>
          <a:blip r:embed="rId25" cstate="print">
            <a:extLst>
              <a:ext uri="{B1ED31AD-098E-4D7E-F0EE-9BFC9354C78F}"/>
            </a:extLst>
          </a:blip>
          <a:stretch>
            <a:fillRect/>
          </a:stretch>
        </p:blipFill>
        <p:spPr>
          <a:xfrm>
            <a:off x="3101124" y="141300"/>
            <a:ext cx="76200" cy="66675"/>
          </a:xfrm>
          <a:prstGeom prst="rect">
            <a:avLst/>
          </a:prstGeom>
        </p:spPr>
      </p:pic>
      <p:pic>
        <p:nvPicPr>
          <p:cNvPr id="458" name="BD783EF4-2419-4204-A67A-5C5F9595DEC8"/>
          <p:cNvPicPr>
            <a:picLocks noChangeAspect="1"/>
          </p:cNvPicPr>
          <p:nvPr/>
        </p:nvPicPr>
        <p:blipFill>
          <a:blip r:embed="rId25" cstate="print">
            <a:extLst>
              <a:ext uri="{D34D8F4B-E446-4BAD-DD36-8AEBC8B1B6B2}"/>
            </a:extLst>
          </a:blip>
          <a:stretch>
            <a:fillRect/>
          </a:stretch>
        </p:blipFill>
        <p:spPr>
          <a:xfrm>
            <a:off x="3151531" y="141300"/>
            <a:ext cx="76200" cy="66675"/>
          </a:xfrm>
          <a:prstGeom prst="rect">
            <a:avLst/>
          </a:prstGeom>
        </p:spPr>
      </p:pic>
      <p:pic>
        <p:nvPicPr>
          <p:cNvPr id="459" name="92A8D5DE-95A1-451E-4E60-83E61065CC94"/>
          <p:cNvPicPr>
            <a:picLocks noChangeAspect="1"/>
          </p:cNvPicPr>
          <p:nvPr/>
        </p:nvPicPr>
        <p:blipFill>
          <a:blip r:embed="rId24" cstate="print">
            <a:extLst>
              <a:ext uri="{7A0B9952-3449-4A20-2B42-FC411764B46A}"/>
            </a:extLst>
          </a:blip>
          <a:stretch>
            <a:fillRect/>
          </a:stretch>
        </p:blipFill>
        <p:spPr>
          <a:xfrm>
            <a:off x="3201924" y="141300"/>
            <a:ext cx="66675" cy="66675"/>
          </a:xfrm>
          <a:prstGeom prst="rect">
            <a:avLst/>
          </a:prstGeom>
        </p:spPr>
      </p:pic>
      <p:pic>
        <p:nvPicPr>
          <p:cNvPr id="460" name="6CB0500B-F891-4DDE-42EE-56EA157F9D6B"/>
          <p:cNvPicPr>
            <a:picLocks noChangeAspect="1"/>
          </p:cNvPicPr>
          <p:nvPr/>
        </p:nvPicPr>
        <p:blipFill>
          <a:blip r:embed="rId24" cstate="print">
            <a:extLst>
              <a:ext uri="{58FCCB0E-E6F1-464E-767B-418742713F2B}"/>
            </a:extLst>
          </a:blip>
          <a:stretch>
            <a:fillRect/>
          </a:stretch>
        </p:blipFill>
        <p:spPr>
          <a:xfrm>
            <a:off x="3252330" y="141300"/>
            <a:ext cx="66675" cy="66675"/>
          </a:xfrm>
          <a:prstGeom prst="rect">
            <a:avLst/>
          </a:prstGeom>
        </p:spPr>
      </p:pic>
      <p:pic>
        <p:nvPicPr>
          <p:cNvPr id="461" name="327FECF5-F2F3-4CC4-D254-51ED84882BCE"/>
          <p:cNvPicPr>
            <a:picLocks noChangeAspect="1"/>
          </p:cNvPicPr>
          <p:nvPr/>
        </p:nvPicPr>
        <p:blipFill>
          <a:blip r:embed="rId25" cstate="print">
            <a:extLst>
              <a:ext uri="{51E16B2E-20B3-47DC-732B-9CB1D656B15C}"/>
            </a:extLst>
          </a:blip>
          <a:stretch>
            <a:fillRect/>
          </a:stretch>
        </p:blipFill>
        <p:spPr>
          <a:xfrm>
            <a:off x="3302724" y="141300"/>
            <a:ext cx="76200" cy="66675"/>
          </a:xfrm>
          <a:prstGeom prst="rect">
            <a:avLst/>
          </a:prstGeom>
        </p:spPr>
      </p:pic>
      <p:pic>
        <p:nvPicPr>
          <p:cNvPr id="462" name="825D7838-50EF-4973-4F12-415AF8B99BC0"/>
          <p:cNvPicPr>
            <a:picLocks noChangeAspect="1"/>
          </p:cNvPicPr>
          <p:nvPr/>
        </p:nvPicPr>
        <p:blipFill>
          <a:blip r:embed="rId24" cstate="print">
            <a:extLst>
              <a:ext uri="{5BB69CFE-8014-49A5-0EB7-64C76E4B8011}"/>
            </a:extLst>
          </a:blip>
          <a:stretch>
            <a:fillRect/>
          </a:stretch>
        </p:blipFill>
        <p:spPr>
          <a:xfrm>
            <a:off x="3353130" y="141300"/>
            <a:ext cx="66675" cy="66675"/>
          </a:xfrm>
          <a:prstGeom prst="rect">
            <a:avLst/>
          </a:prstGeom>
        </p:spPr>
      </p:pic>
      <p:pic>
        <p:nvPicPr>
          <p:cNvPr id="463" name="8A597AE4-A0EF-4E34-308E-72A96A8FF130"/>
          <p:cNvPicPr>
            <a:picLocks noChangeAspect="1"/>
          </p:cNvPicPr>
          <p:nvPr/>
        </p:nvPicPr>
        <p:blipFill>
          <a:blip r:embed="rId24" cstate="print">
            <a:extLst>
              <a:ext uri="{19A16911-2A23-4B06-5D02-DD72EF1CAF35}"/>
            </a:extLst>
          </a:blip>
          <a:stretch>
            <a:fillRect/>
          </a:stretch>
        </p:blipFill>
        <p:spPr>
          <a:xfrm>
            <a:off x="3403524" y="141300"/>
            <a:ext cx="66675" cy="66675"/>
          </a:xfrm>
          <a:prstGeom prst="rect">
            <a:avLst/>
          </a:prstGeom>
        </p:spPr>
      </p:pic>
      <p:pic>
        <p:nvPicPr>
          <p:cNvPr id="464" name="E4F4DE8A-304A-427A-F9C2-0132AB88BEB1"/>
          <p:cNvPicPr>
            <a:picLocks noChangeAspect="1"/>
          </p:cNvPicPr>
          <p:nvPr/>
        </p:nvPicPr>
        <p:blipFill>
          <a:blip r:embed="rId30" cstate="print">
            <a:extLst>
              <a:ext uri="{59ACD282-14D4-4F5A-9822-E0D5C7507C47}"/>
            </a:extLst>
          </a:blip>
          <a:stretch>
            <a:fillRect/>
          </a:stretch>
        </p:blipFill>
        <p:spPr>
          <a:xfrm>
            <a:off x="3038081" y="36525"/>
            <a:ext cx="676275" cy="123825"/>
          </a:xfrm>
          <a:prstGeom prst="rect">
            <a:avLst/>
          </a:prstGeom>
        </p:spPr>
      </p:pic>
      <p:pic>
        <p:nvPicPr>
          <p:cNvPr id="465" name="6A20C3EF-5A4E-4E20-1D39-A39B783BF41F"/>
          <p:cNvPicPr>
            <a:picLocks noChangeAspect="1"/>
          </p:cNvPicPr>
          <p:nvPr/>
        </p:nvPicPr>
        <p:blipFill>
          <a:blip r:embed="rId24" cstate="print">
            <a:extLst>
              <a:ext uri="{5447D340-CA57-4AC7-9ECA-8FBE0ECFFF15}"/>
            </a:extLst>
          </a:blip>
          <a:stretch>
            <a:fillRect/>
          </a:stretch>
        </p:blipFill>
        <p:spPr>
          <a:xfrm>
            <a:off x="4137965" y="141300"/>
            <a:ext cx="66675" cy="66675"/>
          </a:xfrm>
          <a:prstGeom prst="rect">
            <a:avLst/>
          </a:prstGeom>
        </p:spPr>
      </p:pic>
      <p:pic>
        <p:nvPicPr>
          <p:cNvPr id="466" name="7E803316-743C-46E9-7C64-DE07E5EB555E"/>
          <p:cNvPicPr>
            <a:picLocks noChangeAspect="1"/>
          </p:cNvPicPr>
          <p:nvPr/>
        </p:nvPicPr>
        <p:blipFill>
          <a:blip r:embed="rId31" cstate="print">
            <a:extLst>
              <a:ext uri="{3251CD9B-E021-42E6-608D-25577A0758F8}"/>
            </a:extLst>
          </a:blip>
          <a:stretch>
            <a:fillRect/>
          </a:stretch>
        </p:blipFill>
        <p:spPr>
          <a:xfrm>
            <a:off x="2291308" y="3408376"/>
            <a:ext cx="38100" cy="28575"/>
          </a:xfrm>
          <a:prstGeom prst="rect">
            <a:avLst/>
          </a:prstGeom>
        </p:spPr>
      </p:pic>
    </p:spTree>
    <p:extLst>
      <p:ext uri="{86C15206-9F87-4AF4-7882-0AC8D4D18BE8}"/>
    </p:extLst>
  </p:cSld>
  <p:clrMapOvr>
    <a:masterClrMapping/>
  </p:clrMapOvr>
</p:sld>
</file>

<file path=ppt/theme/theme1.xml><?xml version="1.0" encoding="utf-8"?>
<a:theme xmlns:a="http://schemas.openxmlformats.org/drawingml/2006/main" name="4F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4BF9A9C1-AF11-40C0-32E9-B50FA23C27E9}"/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5190</Words>
  <Application>Microsoft Office PowerPoint</Application>
  <PresentationFormat>Custom</PresentationFormat>
  <Paragraphs>1056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 Unicode MS</vt:lpstr>
      <vt:lpstr>宋体</vt:lpstr>
      <vt:lpstr>Arial</vt:lpstr>
      <vt:lpstr>Calibri</vt:lpstr>
      <vt:lpstr>Calibri Light</vt:lpstr>
      <vt:lpstr>4Fffice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Brikena Berdo</dc:creator>
  <cp:lastModifiedBy>Brikena Berdo</cp:lastModifiedBy>
  <cp:revision>1</cp:revision>
  <dcterms:modified xsi:type="dcterms:W3CDTF">2022-12-02T13:49:00Z</dcterms:modified>
</cp:coreProperties>
</file>